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handoutMasterIdLst>
    <p:handoutMasterId r:id="rId11"/>
  </p:handoutMasterIdLst>
  <p:sldIdLst>
    <p:sldId id="293" r:id="rId2"/>
    <p:sldId id="574" r:id="rId3"/>
    <p:sldId id="576" r:id="rId4"/>
    <p:sldId id="579" r:id="rId5"/>
    <p:sldId id="580" r:id="rId6"/>
    <p:sldId id="577" r:id="rId7"/>
    <p:sldId id="575" r:id="rId8"/>
    <p:sldId id="578" r:id="rId9"/>
  </p:sldIdLst>
  <p:sldSz cx="9144000" cy="6858000" type="screen4x3"/>
  <p:notesSz cx="6858000" cy="9144000"/>
  <p:custDataLst>
    <p:tags r:id="rId12"/>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orient="horz" pos="792">
          <p15:clr>
            <a:srgbClr val="A4A3A4"/>
          </p15:clr>
        </p15:guide>
        <p15:guide id="3" pos="2880">
          <p15:clr>
            <a:srgbClr val="A4A3A4"/>
          </p15:clr>
        </p15:guide>
        <p15:guide id="4" pos="98">
          <p15:clr>
            <a:srgbClr val="A4A3A4"/>
          </p15:clr>
        </p15:guide>
        <p15:guide id="5" pos="5465">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41215"/>
    <a:srgbClr val="340F53"/>
    <a:srgbClr val="A58DC2"/>
    <a:srgbClr val="EA7224"/>
    <a:srgbClr val="8ED300"/>
    <a:srgbClr val="D9001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2048" autoAdjust="0"/>
    <p:restoredTop sz="94660"/>
  </p:normalViewPr>
  <p:slideViewPr>
    <p:cSldViewPr snapToGrid="0" showGuides="1">
      <p:cViewPr>
        <p:scale>
          <a:sx n="51" d="100"/>
          <a:sy n="51" d="100"/>
        </p:scale>
        <p:origin x="2069" y="739"/>
      </p:cViewPr>
      <p:guideLst>
        <p:guide orient="horz" pos="2160"/>
        <p:guide orient="horz" pos="792"/>
        <p:guide pos="2880"/>
        <p:guide pos="98"/>
        <p:guide pos="5465"/>
      </p:guideLst>
    </p:cSldViewPr>
  </p:slideViewPr>
  <p:notesTextViewPr>
    <p:cViewPr>
      <p:scale>
        <a:sx n="3" d="2"/>
        <a:sy n="3" d="2"/>
      </p:scale>
      <p:origin x="0" y="0"/>
    </p:cViewPr>
  </p:notesTextViewPr>
  <p:sorterViewPr>
    <p:cViewPr>
      <p:scale>
        <a:sx n="100" d="100"/>
        <a:sy n="100" d="100"/>
      </p:scale>
      <p:origin x="0" y="0"/>
    </p:cViewPr>
  </p:sorterViewPr>
  <p:notesViewPr>
    <p:cSldViewPr showGuides="1">
      <p:cViewPr varScale="1">
        <p:scale>
          <a:sx n="87" d="100"/>
          <a:sy n="87" d="100"/>
        </p:scale>
        <p:origin x="3840" y="90"/>
      </p:cViewPr>
      <p:guideLst>
        <p:guide orient="horz" pos="2880"/>
        <p:guide pos="2160"/>
      </p:guideLst>
    </p:cSldViewPr>
  </p:notesViewPr>
  <p:gridSpacing cx="72008" cy="72008"/>
</p:viewPr>
</file>

<file path=ppt/_rels/presentation.xml.rels>&#65279;<?xml version="1.0" encoding="utf-8"?><Relationships xmlns="http://schemas.openxmlformats.org/package/2006/relationships"><Relationship Type="http://schemas.openxmlformats.org/officeDocument/2006/relationships/slide" Target="slides/slide7.xml" Id="rId8" /><Relationship Type="http://schemas.openxmlformats.org/officeDocument/2006/relationships/presProps" Target="presProps.xml" Id="rId13" /><Relationship Type="http://schemas.openxmlformats.org/officeDocument/2006/relationships/slide" Target="slides/slide2.xml" Id="rId3" /><Relationship Type="http://schemas.openxmlformats.org/officeDocument/2006/relationships/slide" Target="slides/slide6.xml" Id="rId7" /><Relationship Type="http://schemas.openxmlformats.org/officeDocument/2006/relationships/tags" Target="tags/tag1.xml" Id="rId12" /><Relationship Type="http://schemas.openxmlformats.org/officeDocument/2006/relationships/slide" Target="slides/slide1.xml" Id="rId2" /><Relationship Type="http://schemas.openxmlformats.org/officeDocument/2006/relationships/tableStyles" Target="tableStyles.xml" Id="rId16" /><Relationship Type="http://schemas.openxmlformats.org/officeDocument/2006/relationships/slideMaster" Target="slideMasters/slideMaster1.xml" Id="rId1" /><Relationship Type="http://schemas.openxmlformats.org/officeDocument/2006/relationships/slide" Target="slides/slide5.xml" Id="rId6" /><Relationship Type="http://schemas.openxmlformats.org/officeDocument/2006/relationships/handoutMaster" Target="handoutMasters/handoutMaster1.xml" Id="rId11" /><Relationship Type="http://schemas.openxmlformats.org/officeDocument/2006/relationships/slide" Target="slides/slide4.xml" Id="rId5" /><Relationship Type="http://schemas.openxmlformats.org/officeDocument/2006/relationships/theme" Target="theme/theme1.xml" Id="rId15" /><Relationship Type="http://schemas.openxmlformats.org/officeDocument/2006/relationships/notesMaster" Target="notesMasters/notesMaster1.xml" Id="rId10" /><Relationship Type="http://schemas.openxmlformats.org/officeDocument/2006/relationships/slide" Target="slides/slide3.xml" Id="rId4" /><Relationship Type="http://schemas.openxmlformats.org/officeDocument/2006/relationships/slide" Target="slides/slide8.xml" Id="rId9" /><Relationship Type="http://schemas.openxmlformats.org/officeDocument/2006/relationships/viewProps" Target="viewProps.xml" Id="rId14" /><Relationship Type="http://schemas.openxmlformats.org/officeDocument/2006/relationships/customXml" Target="/customXML/item.xml" Id="imanage.xml" /></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84614" y="0"/>
            <a:ext cx="2971800" cy="457200"/>
          </a:xfrm>
          <a:prstGeom prst="rect">
            <a:avLst/>
          </a:prstGeom>
        </p:spPr>
        <p:txBody>
          <a:bodyPr vert="horz" lIns="91440" tIns="45720" rIns="91440" bIns="45720" rtlCol="0"/>
          <a:lstStyle>
            <a:lvl1pPr algn="r">
              <a:defRPr sz="1200"/>
            </a:lvl1pPr>
          </a:lstStyle>
          <a:p>
            <a:fld id="{61B55B62-5F09-4CCE-8B46-06149AEED13C}" type="datetimeFigureOut">
              <a:rPr lang="en-GB" smtClean="0"/>
              <a:t>20/11/2023</a:t>
            </a:fld>
            <a:endParaRPr lang="en-GB"/>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84614" y="8685213"/>
            <a:ext cx="2971800" cy="457200"/>
          </a:xfrm>
          <a:prstGeom prst="rect">
            <a:avLst/>
          </a:prstGeom>
        </p:spPr>
        <p:txBody>
          <a:bodyPr vert="horz" lIns="91440" tIns="45720" rIns="91440" bIns="45720" rtlCol="0" anchor="b"/>
          <a:lstStyle>
            <a:lvl1pPr algn="r">
              <a:defRPr sz="1200"/>
            </a:lvl1pPr>
          </a:lstStyle>
          <a:p>
            <a:fld id="{9AF01B1C-503E-4FE2-AB02-4373A8C51F13}" type="slidenum">
              <a:rPr lang="en-GB" smtClean="0"/>
              <a:t>‹#›</a:t>
            </a:fld>
            <a:endParaRPr lang="en-GB"/>
          </a:p>
        </p:txBody>
      </p:sp>
    </p:spTree>
    <p:extLst>
      <p:ext uri="{BB962C8B-B14F-4D97-AF65-F5344CB8AC3E}">
        <p14:creationId xmlns:p14="http://schemas.microsoft.com/office/powerpoint/2010/main" val="300334168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4" y="0"/>
            <a:ext cx="2971800" cy="457200"/>
          </a:xfrm>
          <a:prstGeom prst="rect">
            <a:avLst/>
          </a:prstGeom>
        </p:spPr>
        <p:txBody>
          <a:bodyPr vert="horz" lIns="91440" tIns="45720" rIns="91440" bIns="45720" rtlCol="0"/>
          <a:lstStyle>
            <a:lvl1pPr algn="r">
              <a:defRPr sz="1200"/>
            </a:lvl1pPr>
          </a:lstStyle>
          <a:p>
            <a:fld id="{99E47C63-4EAC-44AF-A156-EEE8B54DE5DF}" type="datetimeFigureOut">
              <a:rPr lang="en-GB" smtClean="0"/>
              <a:t>20/11/2023</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1"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4" y="8685213"/>
            <a:ext cx="2971800" cy="457200"/>
          </a:xfrm>
          <a:prstGeom prst="rect">
            <a:avLst/>
          </a:prstGeom>
        </p:spPr>
        <p:txBody>
          <a:bodyPr vert="horz" lIns="91440" tIns="45720" rIns="91440" bIns="45720" rtlCol="0" anchor="b"/>
          <a:lstStyle>
            <a:lvl1pPr algn="r">
              <a:defRPr sz="1200"/>
            </a:lvl1pPr>
          </a:lstStyle>
          <a:p>
            <a:fld id="{4A6E32A4-09DA-44E7-8EEE-5BB27B4F190D}" type="slidenum">
              <a:rPr lang="en-GB" smtClean="0"/>
              <a:t>‹#›</a:t>
            </a:fld>
            <a:endParaRPr lang="en-GB"/>
          </a:p>
        </p:txBody>
      </p:sp>
    </p:spTree>
    <p:extLst>
      <p:ext uri="{BB962C8B-B14F-4D97-AF65-F5344CB8AC3E}">
        <p14:creationId xmlns:p14="http://schemas.microsoft.com/office/powerpoint/2010/main" val="18382911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4A6E32A4-09DA-44E7-8EEE-5BB27B4F190D}" type="slidenum">
              <a:rPr lang="en-GB" smtClean="0"/>
              <a:t>1</a:t>
            </a:fld>
            <a:endParaRPr lang="en-GB"/>
          </a:p>
        </p:txBody>
      </p:sp>
    </p:spTree>
    <p:extLst>
      <p:ext uri="{BB962C8B-B14F-4D97-AF65-F5344CB8AC3E}">
        <p14:creationId xmlns:p14="http://schemas.microsoft.com/office/powerpoint/2010/main" val="388703384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a:spLocks noGrp="1" noRot="1" noChangeAspect="1" noChangeArrowheads="1" noTextEdit="1"/>
          </p:cNvSpPr>
          <p:nvPr>
            <p:ph type="sldImg"/>
          </p:nvPr>
        </p:nvSpPr>
        <p:spPr bwMode="auto">
          <a:xfrm>
            <a:off x="860425" y="749300"/>
            <a:ext cx="4953000" cy="371475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6803" name="Rectangle 4"/>
          <p:cNvSpPr>
            <a:spLocks noGrp="1" noChangeArrowheads="1"/>
          </p:cNvSpPr>
          <p:nvPr>
            <p:ph type="body" idx="1"/>
          </p:nvPr>
        </p:nvSpPr>
        <p:spPr>
          <a:xfrm>
            <a:off x="685801" y="4367462"/>
            <a:ext cx="5486400" cy="4090737"/>
          </a:xfrm>
          <a:noFill/>
        </p:spPr>
        <p:txBody>
          <a:bodyPr/>
          <a:lstStyle/>
          <a:p>
            <a:endParaRPr lang="en-US" altLang="en-US" dirty="0">
              <a:latin typeface="Arial" charset="0"/>
            </a:endParaRPr>
          </a:p>
        </p:txBody>
      </p:sp>
    </p:spTree>
    <p:extLst>
      <p:ext uri="{BB962C8B-B14F-4D97-AF65-F5344CB8AC3E}">
        <p14:creationId xmlns:p14="http://schemas.microsoft.com/office/powerpoint/2010/main" val="215413618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a:spLocks noGrp="1" noRot="1" noChangeAspect="1" noChangeArrowheads="1" noTextEdit="1"/>
          </p:cNvSpPr>
          <p:nvPr>
            <p:ph type="sldImg"/>
          </p:nvPr>
        </p:nvSpPr>
        <p:spPr bwMode="auto">
          <a:xfrm>
            <a:off x="860425" y="749300"/>
            <a:ext cx="4953000" cy="371475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6803" name="Rectangle 4"/>
          <p:cNvSpPr>
            <a:spLocks noGrp="1" noChangeArrowheads="1"/>
          </p:cNvSpPr>
          <p:nvPr>
            <p:ph type="body" idx="1"/>
          </p:nvPr>
        </p:nvSpPr>
        <p:spPr>
          <a:xfrm>
            <a:off x="685801" y="4367462"/>
            <a:ext cx="5486400" cy="4090737"/>
          </a:xfrm>
          <a:noFill/>
        </p:spPr>
        <p:txBody>
          <a:bodyPr/>
          <a:lstStyle/>
          <a:p>
            <a:endParaRPr lang="en-US" altLang="en-US" dirty="0">
              <a:latin typeface="Arial" charset="0"/>
            </a:endParaRPr>
          </a:p>
        </p:txBody>
      </p:sp>
    </p:spTree>
    <p:extLst>
      <p:ext uri="{BB962C8B-B14F-4D97-AF65-F5344CB8AC3E}">
        <p14:creationId xmlns:p14="http://schemas.microsoft.com/office/powerpoint/2010/main" val="384686121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a:spLocks noGrp="1" noRot="1" noChangeAspect="1" noChangeArrowheads="1" noTextEdit="1"/>
          </p:cNvSpPr>
          <p:nvPr>
            <p:ph type="sldImg"/>
          </p:nvPr>
        </p:nvSpPr>
        <p:spPr bwMode="auto">
          <a:xfrm>
            <a:off x="860425" y="749300"/>
            <a:ext cx="4953000" cy="371475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6803" name="Rectangle 4"/>
          <p:cNvSpPr>
            <a:spLocks noGrp="1" noChangeArrowheads="1"/>
          </p:cNvSpPr>
          <p:nvPr>
            <p:ph type="body" idx="1"/>
          </p:nvPr>
        </p:nvSpPr>
        <p:spPr>
          <a:xfrm>
            <a:off x="685801" y="4367462"/>
            <a:ext cx="5486400" cy="4090737"/>
          </a:xfrm>
          <a:noFill/>
        </p:spPr>
        <p:txBody>
          <a:bodyPr/>
          <a:lstStyle/>
          <a:p>
            <a:endParaRPr lang="en-US" altLang="en-US" dirty="0">
              <a:latin typeface="Arial" charset="0"/>
            </a:endParaRPr>
          </a:p>
        </p:txBody>
      </p:sp>
    </p:spTree>
    <p:extLst>
      <p:ext uri="{BB962C8B-B14F-4D97-AF65-F5344CB8AC3E}">
        <p14:creationId xmlns:p14="http://schemas.microsoft.com/office/powerpoint/2010/main" val="148045740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a:spLocks noGrp="1" noRot="1" noChangeAspect="1" noChangeArrowheads="1" noTextEdit="1"/>
          </p:cNvSpPr>
          <p:nvPr>
            <p:ph type="sldImg"/>
          </p:nvPr>
        </p:nvSpPr>
        <p:spPr bwMode="auto">
          <a:xfrm>
            <a:off x="860425" y="749300"/>
            <a:ext cx="4953000" cy="371475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6803" name="Rectangle 4"/>
          <p:cNvSpPr>
            <a:spLocks noGrp="1" noChangeArrowheads="1"/>
          </p:cNvSpPr>
          <p:nvPr>
            <p:ph type="body" idx="1"/>
          </p:nvPr>
        </p:nvSpPr>
        <p:spPr>
          <a:xfrm>
            <a:off x="685801" y="4367462"/>
            <a:ext cx="5486400" cy="4090737"/>
          </a:xfrm>
          <a:noFill/>
        </p:spPr>
        <p:txBody>
          <a:bodyPr/>
          <a:lstStyle/>
          <a:p>
            <a:endParaRPr lang="en-US" altLang="en-US" dirty="0">
              <a:latin typeface="Arial" charset="0"/>
            </a:endParaRPr>
          </a:p>
        </p:txBody>
      </p:sp>
    </p:spTree>
    <p:extLst>
      <p:ext uri="{BB962C8B-B14F-4D97-AF65-F5344CB8AC3E}">
        <p14:creationId xmlns:p14="http://schemas.microsoft.com/office/powerpoint/2010/main" val="187631718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a:spLocks noGrp="1" noRot="1" noChangeAspect="1" noChangeArrowheads="1" noTextEdit="1"/>
          </p:cNvSpPr>
          <p:nvPr>
            <p:ph type="sldImg"/>
          </p:nvPr>
        </p:nvSpPr>
        <p:spPr bwMode="auto">
          <a:xfrm>
            <a:off x="860425" y="749300"/>
            <a:ext cx="4953000" cy="371475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6803" name="Rectangle 4"/>
          <p:cNvSpPr>
            <a:spLocks noGrp="1" noChangeArrowheads="1"/>
          </p:cNvSpPr>
          <p:nvPr>
            <p:ph type="body" idx="1"/>
          </p:nvPr>
        </p:nvSpPr>
        <p:spPr>
          <a:xfrm>
            <a:off x="685801" y="4367462"/>
            <a:ext cx="5486400" cy="4090737"/>
          </a:xfrm>
          <a:noFill/>
        </p:spPr>
        <p:txBody>
          <a:bodyPr/>
          <a:lstStyle/>
          <a:p>
            <a:endParaRPr lang="en-US" altLang="en-US" dirty="0">
              <a:latin typeface="Arial" charset="0"/>
            </a:endParaRPr>
          </a:p>
        </p:txBody>
      </p:sp>
    </p:spTree>
    <p:extLst>
      <p:ext uri="{BB962C8B-B14F-4D97-AF65-F5344CB8AC3E}">
        <p14:creationId xmlns:p14="http://schemas.microsoft.com/office/powerpoint/2010/main" val="425418993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4A6E32A4-09DA-44E7-8EEE-5BB27B4F190D}" type="slidenum">
              <a:rPr lang="en-GB" smtClean="0"/>
              <a:t>8</a:t>
            </a:fld>
            <a:endParaRPr lang="en-GB"/>
          </a:p>
        </p:txBody>
      </p:sp>
    </p:spTree>
    <p:extLst>
      <p:ext uri="{BB962C8B-B14F-4D97-AF65-F5344CB8AC3E}">
        <p14:creationId xmlns:p14="http://schemas.microsoft.com/office/powerpoint/2010/main" val="29241865"/>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jpg"/><Relationship Id="rId1" Type="http://schemas.openxmlformats.org/officeDocument/2006/relationships/slideMaster" Target="../slideMasters/slideMaster1.xml"/><Relationship Id="rId4" Type="http://schemas.openxmlformats.org/officeDocument/2006/relationships/image" Target="../media/image1.png"/></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 Red">
    <p:bg>
      <p:bgPr>
        <a:solidFill>
          <a:schemeClr val="bg1"/>
        </a:solidFill>
        <a:effectLst/>
      </p:bgPr>
    </p:bg>
    <p:spTree>
      <p:nvGrpSpPr>
        <p:cNvPr id="1" name=""/>
        <p:cNvGrpSpPr/>
        <p:nvPr/>
      </p:nvGrpSpPr>
      <p:grpSpPr>
        <a:xfrm>
          <a:off x="0" y="0"/>
          <a:ext cx="0" cy="0"/>
          <a:chOff x="0" y="0"/>
          <a:chExt cx="0" cy="0"/>
        </a:xfrm>
      </p:grpSpPr>
      <p:sp>
        <p:nvSpPr>
          <p:cNvPr id="10" name="Rectangle 9"/>
          <p:cNvSpPr/>
          <p:nvPr userDrawn="1"/>
        </p:nvSpPr>
        <p:spPr>
          <a:xfrm>
            <a:off x="1" y="1098468"/>
            <a:ext cx="9151868" cy="4216730"/>
          </a:xfrm>
          <a:prstGeom prst="rect">
            <a:avLst/>
          </a:prstGeom>
          <a:solidFill>
            <a:srgbClr val="340F53"/>
          </a:solidFill>
          <a:ln>
            <a:no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en-GB">
              <a:ln>
                <a:noFill/>
              </a:ln>
            </a:endParaRPr>
          </a:p>
        </p:txBody>
      </p:sp>
      <p:sp>
        <p:nvSpPr>
          <p:cNvPr id="9" name="Rectangle 8"/>
          <p:cNvSpPr/>
          <p:nvPr userDrawn="1"/>
        </p:nvSpPr>
        <p:spPr>
          <a:xfrm>
            <a:off x="1" y="5315198"/>
            <a:ext cx="9151868" cy="1542802"/>
          </a:xfrm>
          <a:prstGeom prst="rect">
            <a:avLst/>
          </a:prstGeom>
          <a:solidFill>
            <a:srgbClr val="A58DC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p:cNvSpPr>
            <a:spLocks noGrp="1"/>
          </p:cNvSpPr>
          <p:nvPr>
            <p:ph type="ctrTitle"/>
          </p:nvPr>
        </p:nvSpPr>
        <p:spPr>
          <a:xfrm>
            <a:off x="3640089" y="2208287"/>
            <a:ext cx="5006906" cy="720080"/>
          </a:xfrm>
        </p:spPr>
        <p:txBody>
          <a:bodyPr>
            <a:noAutofit/>
          </a:bodyPr>
          <a:lstStyle>
            <a:lvl1pPr>
              <a:defRPr>
                <a:solidFill>
                  <a:schemeClr val="bg1"/>
                </a:solidFill>
              </a:defRPr>
            </a:lvl1pPr>
          </a:lstStyle>
          <a:p>
            <a:r>
              <a:rPr lang="en-US"/>
              <a:t>Click to edit Master title style</a:t>
            </a:r>
            <a:endParaRPr lang="en-GB" dirty="0"/>
          </a:p>
        </p:txBody>
      </p:sp>
      <p:sp>
        <p:nvSpPr>
          <p:cNvPr id="3" name="Subtitle 2"/>
          <p:cNvSpPr>
            <a:spLocks noGrp="1"/>
          </p:cNvSpPr>
          <p:nvPr>
            <p:ph type="subTitle" idx="1"/>
          </p:nvPr>
        </p:nvSpPr>
        <p:spPr>
          <a:xfrm>
            <a:off x="3640088" y="3312418"/>
            <a:ext cx="4352528" cy="622920"/>
          </a:xfrm>
        </p:spPr>
        <p:txBody>
          <a:bodyPr>
            <a:noAutofit/>
          </a:bodyPr>
          <a:lstStyle>
            <a:lvl1pPr marL="0" indent="0" algn="l">
              <a:buNone/>
              <a:defRPr sz="200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dirty="0"/>
          </a:p>
        </p:txBody>
      </p:sp>
      <p:sp>
        <p:nvSpPr>
          <p:cNvPr id="4" name="Date Placeholder 3"/>
          <p:cNvSpPr>
            <a:spLocks noGrp="1"/>
          </p:cNvSpPr>
          <p:nvPr>
            <p:ph type="dt" sz="half" idx="10"/>
          </p:nvPr>
        </p:nvSpPr>
        <p:spPr/>
        <p:txBody>
          <a:bodyPr/>
          <a:lstStyle/>
          <a:p>
            <a:fld id="{2671966B-4E32-47D2-A9D9-0274DBDF07C7}" type="datetime1">
              <a:rPr lang="en-GB" smtClean="0"/>
              <a:t>20/11/2023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2D47079-1021-4E78-B5B2-E8550F1FECEB}" type="slidenum">
              <a:rPr lang="en-GB" smtClean="0"/>
              <a:t>‹#›</a:t>
            </a:fld>
            <a:endParaRPr lang="en-GB"/>
          </a:p>
        </p:txBody>
      </p: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258067" y="195897"/>
            <a:ext cx="1440160" cy="671442"/>
          </a:xfrm>
          <a:prstGeom prst="rect">
            <a:avLst/>
          </a:prstGeom>
        </p:spPr>
      </p:pic>
      <p:sp>
        <p:nvSpPr>
          <p:cNvPr id="8" name="Rectangle 7"/>
          <p:cNvSpPr/>
          <p:nvPr userDrawn="1"/>
        </p:nvSpPr>
        <p:spPr>
          <a:xfrm flipH="1">
            <a:off x="9071518" y="1098468"/>
            <a:ext cx="80351" cy="4216730"/>
          </a:xfrm>
          <a:prstGeom prst="rect">
            <a:avLst/>
          </a:prstGeom>
          <a:solidFill>
            <a:srgbClr val="D9001C"/>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solidFill>
                  <a:srgbClr val="D9001C"/>
                </a:solidFill>
              </a:rPr>
              <a:t> </a:t>
            </a:r>
          </a:p>
        </p:txBody>
      </p:sp>
      <p:pic>
        <p:nvPicPr>
          <p:cNvPr id="14" name="Picture 13"/>
          <p:cNvPicPr>
            <a:picLocks noChangeAspect="1"/>
          </p:cNvPicPr>
          <p:nvPr userDrawn="1"/>
        </p:nvPicPr>
        <p:blipFill rotWithShape="1">
          <a:blip r:embed="rId3" cstate="print">
            <a:extLst>
              <a:ext uri="{28A0092B-C50C-407E-A947-70E740481C1C}">
                <a14:useLocalDpi xmlns:a14="http://schemas.microsoft.com/office/drawing/2010/main" val="0"/>
              </a:ext>
            </a:extLst>
          </a:blip>
          <a:srcRect l="14604" t="15848"/>
          <a:stretch/>
        </p:blipFill>
        <p:spPr>
          <a:xfrm>
            <a:off x="0" y="1098468"/>
            <a:ext cx="3518443" cy="3485198"/>
          </a:xfrm>
          <a:prstGeom prst="rect">
            <a:avLst/>
          </a:prstGeom>
        </p:spPr>
      </p:pic>
      <p:cxnSp>
        <p:nvCxnSpPr>
          <p:cNvPr id="15" name="Straight Connector 14"/>
          <p:cNvCxnSpPr/>
          <p:nvPr userDrawn="1"/>
        </p:nvCxnSpPr>
        <p:spPr>
          <a:xfrm>
            <a:off x="0" y="1098468"/>
            <a:ext cx="9151869" cy="0"/>
          </a:xfrm>
          <a:prstGeom prst="line">
            <a:avLst/>
          </a:prstGeom>
          <a:ln w="19050">
            <a:solidFill>
              <a:srgbClr val="340F53"/>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347349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Image - Red">
    <p:bg>
      <p:bgPr>
        <a:solidFill>
          <a:schemeClr val="bg1"/>
        </a:solidFill>
        <a:effectLst/>
      </p:bgPr>
    </p:bg>
    <p:spTree>
      <p:nvGrpSpPr>
        <p:cNvPr id="1" name=""/>
        <p:cNvGrpSpPr/>
        <p:nvPr/>
      </p:nvGrpSpPr>
      <p:grpSpPr>
        <a:xfrm>
          <a:off x="0" y="0"/>
          <a:ext cx="0" cy="0"/>
          <a:chOff x="0" y="0"/>
          <a:chExt cx="0" cy="0"/>
        </a:xfrm>
      </p:grpSpPr>
      <p:sp>
        <p:nvSpPr>
          <p:cNvPr id="11" name="Rectangle 10"/>
          <p:cNvSpPr/>
          <p:nvPr userDrawn="1"/>
        </p:nvSpPr>
        <p:spPr>
          <a:xfrm>
            <a:off x="1" y="5315198"/>
            <a:ext cx="9151868" cy="1542802"/>
          </a:xfrm>
          <a:prstGeom prst="rect">
            <a:avLst/>
          </a:prstGeom>
          <a:solidFill>
            <a:srgbClr val="A58DC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Rectangle 11"/>
          <p:cNvSpPr/>
          <p:nvPr userDrawn="1"/>
        </p:nvSpPr>
        <p:spPr>
          <a:xfrm>
            <a:off x="6059606" y="1098468"/>
            <a:ext cx="3092263" cy="4216730"/>
          </a:xfrm>
          <a:prstGeom prst="rect">
            <a:avLst/>
          </a:prstGeom>
          <a:solidFill>
            <a:srgbClr val="340F53"/>
          </a:solidFill>
          <a:ln>
            <a:no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en-GB">
              <a:ln>
                <a:noFill/>
              </a:ln>
            </a:endParaRPr>
          </a:p>
        </p:txBody>
      </p:sp>
      <p:sp>
        <p:nvSpPr>
          <p:cNvPr id="2" name="Title 1"/>
          <p:cNvSpPr>
            <a:spLocks noGrp="1"/>
          </p:cNvSpPr>
          <p:nvPr>
            <p:ph type="title"/>
          </p:nvPr>
        </p:nvSpPr>
        <p:spPr>
          <a:xfrm>
            <a:off x="6278070" y="3851942"/>
            <a:ext cx="2646855" cy="461544"/>
          </a:xfrm>
        </p:spPr>
        <p:txBody>
          <a:bodyPr>
            <a:noAutofit/>
          </a:bodyPr>
          <a:lstStyle>
            <a:lvl1pPr>
              <a:defRPr sz="2400">
                <a:solidFill>
                  <a:schemeClr val="bg1"/>
                </a:solidFill>
              </a:defRPr>
            </a:lvl1pPr>
          </a:lstStyle>
          <a:p>
            <a:r>
              <a:rPr lang="en-US"/>
              <a:t>Click to edit Master title style</a:t>
            </a:r>
            <a:endParaRPr lang="en-GB" dirty="0"/>
          </a:p>
        </p:txBody>
      </p:sp>
      <p:sp>
        <p:nvSpPr>
          <p:cNvPr id="7" name="Date Placeholder 6"/>
          <p:cNvSpPr>
            <a:spLocks noGrp="1"/>
          </p:cNvSpPr>
          <p:nvPr>
            <p:ph type="dt" sz="half" idx="10"/>
          </p:nvPr>
        </p:nvSpPr>
        <p:spPr/>
        <p:txBody>
          <a:bodyPr/>
          <a:lstStyle/>
          <a:p>
            <a:fld id="{058082C3-BE96-454C-9AB1-E2DA201FCFC4}" type="datetime1">
              <a:rPr lang="en-GB" smtClean="0"/>
              <a:t>20/11/2023</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F2D47079-1021-4E78-B5B2-E8550F1FECEB}" type="slidenum">
              <a:rPr lang="en-GB" smtClean="0"/>
              <a:t>‹#›</a:t>
            </a:fld>
            <a:endParaRPr lang="en-GB"/>
          </a:p>
        </p:txBody>
      </p:sp>
      <p:pic>
        <p:nvPicPr>
          <p:cNvPr id="6" name="Picture 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258067" y="195897"/>
            <a:ext cx="1440160" cy="671442"/>
          </a:xfrm>
          <a:prstGeom prst="rect">
            <a:avLst/>
          </a:prstGeom>
        </p:spPr>
      </p:pic>
      <p:sp>
        <p:nvSpPr>
          <p:cNvPr id="10" name="Rectangle 9"/>
          <p:cNvSpPr/>
          <p:nvPr userDrawn="1"/>
        </p:nvSpPr>
        <p:spPr>
          <a:xfrm flipH="1">
            <a:off x="9071518" y="1098468"/>
            <a:ext cx="80351" cy="4216730"/>
          </a:xfrm>
          <a:prstGeom prst="rect">
            <a:avLst/>
          </a:prstGeom>
          <a:solidFill>
            <a:srgbClr val="D9001C"/>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solidFill>
                  <a:srgbClr val="D9001C"/>
                </a:solidFill>
              </a:rPr>
              <a:t> </a:t>
            </a:r>
          </a:p>
        </p:txBody>
      </p:sp>
      <p:cxnSp>
        <p:nvCxnSpPr>
          <p:cNvPr id="14" name="Straight Connector 13"/>
          <p:cNvCxnSpPr/>
          <p:nvPr userDrawn="1"/>
        </p:nvCxnSpPr>
        <p:spPr>
          <a:xfrm flipV="1">
            <a:off x="0" y="1097471"/>
            <a:ext cx="9144000" cy="998"/>
          </a:xfrm>
          <a:prstGeom prst="line">
            <a:avLst/>
          </a:prstGeom>
          <a:ln w="19050">
            <a:solidFill>
              <a:srgbClr val="340F53"/>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265051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Image - Green">
    <p:bg>
      <p:bgPr>
        <a:solidFill>
          <a:schemeClr val="bg1"/>
        </a:solidFill>
        <a:effectLst/>
      </p:bgPr>
    </p:bg>
    <p:spTree>
      <p:nvGrpSpPr>
        <p:cNvPr id="1" name=""/>
        <p:cNvGrpSpPr/>
        <p:nvPr/>
      </p:nvGrpSpPr>
      <p:grpSpPr>
        <a:xfrm>
          <a:off x="0" y="0"/>
          <a:ext cx="0" cy="0"/>
          <a:chOff x="0" y="0"/>
          <a:chExt cx="0" cy="0"/>
        </a:xfrm>
      </p:grpSpPr>
      <p:sp>
        <p:nvSpPr>
          <p:cNvPr id="12" name="Rectangle 11"/>
          <p:cNvSpPr/>
          <p:nvPr userDrawn="1"/>
        </p:nvSpPr>
        <p:spPr>
          <a:xfrm>
            <a:off x="1" y="5315198"/>
            <a:ext cx="9151868" cy="1542802"/>
          </a:xfrm>
          <a:prstGeom prst="rect">
            <a:avLst/>
          </a:prstGeom>
          <a:solidFill>
            <a:srgbClr val="A58DC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Rectangle 12"/>
          <p:cNvSpPr/>
          <p:nvPr userDrawn="1"/>
        </p:nvSpPr>
        <p:spPr>
          <a:xfrm>
            <a:off x="6059606" y="1098468"/>
            <a:ext cx="3092263" cy="4216730"/>
          </a:xfrm>
          <a:prstGeom prst="rect">
            <a:avLst/>
          </a:prstGeom>
          <a:solidFill>
            <a:srgbClr val="340F53"/>
          </a:solidFill>
          <a:ln>
            <a:no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en-GB">
              <a:ln>
                <a:noFill/>
              </a:ln>
            </a:endParaRPr>
          </a:p>
        </p:txBody>
      </p:sp>
      <p:sp>
        <p:nvSpPr>
          <p:cNvPr id="7" name="Date Placeholder 6"/>
          <p:cNvSpPr>
            <a:spLocks noGrp="1"/>
          </p:cNvSpPr>
          <p:nvPr>
            <p:ph type="dt" sz="half" idx="10"/>
          </p:nvPr>
        </p:nvSpPr>
        <p:spPr/>
        <p:txBody>
          <a:bodyPr/>
          <a:lstStyle/>
          <a:p>
            <a:fld id="{058082C3-BE96-454C-9AB1-E2DA201FCFC4}" type="datetime1">
              <a:rPr lang="en-GB" smtClean="0"/>
              <a:t>20/11/2023</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F2D47079-1021-4E78-B5B2-E8550F1FECEB}" type="slidenum">
              <a:rPr lang="en-GB" smtClean="0"/>
              <a:t>‹#›</a:t>
            </a:fld>
            <a:endParaRPr lang="en-GB"/>
          </a:p>
        </p:txBody>
      </p:sp>
      <p:pic>
        <p:nvPicPr>
          <p:cNvPr id="6" name="Picture 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258067" y="195897"/>
            <a:ext cx="1440160" cy="671442"/>
          </a:xfrm>
          <a:prstGeom prst="rect">
            <a:avLst/>
          </a:prstGeom>
        </p:spPr>
      </p:pic>
      <p:sp>
        <p:nvSpPr>
          <p:cNvPr id="10" name="Rectangle 9"/>
          <p:cNvSpPr/>
          <p:nvPr userDrawn="1"/>
        </p:nvSpPr>
        <p:spPr>
          <a:xfrm flipH="1">
            <a:off x="9071518" y="1098468"/>
            <a:ext cx="80351" cy="4216730"/>
          </a:xfrm>
          <a:prstGeom prst="rect">
            <a:avLst/>
          </a:prstGeom>
          <a:solidFill>
            <a:srgbClr val="8ED3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solidFill>
                  <a:srgbClr val="D9001C"/>
                </a:solidFill>
              </a:rPr>
              <a:t> </a:t>
            </a:r>
          </a:p>
        </p:txBody>
      </p:sp>
      <p:sp>
        <p:nvSpPr>
          <p:cNvPr id="11" name="Title 1"/>
          <p:cNvSpPr>
            <a:spLocks noGrp="1"/>
          </p:cNvSpPr>
          <p:nvPr>
            <p:ph type="title"/>
          </p:nvPr>
        </p:nvSpPr>
        <p:spPr>
          <a:xfrm>
            <a:off x="6278070" y="3851942"/>
            <a:ext cx="2646855" cy="461544"/>
          </a:xfrm>
        </p:spPr>
        <p:txBody>
          <a:bodyPr>
            <a:noAutofit/>
          </a:bodyPr>
          <a:lstStyle>
            <a:lvl1pPr>
              <a:defRPr sz="2400">
                <a:solidFill>
                  <a:schemeClr val="bg1"/>
                </a:solidFill>
              </a:defRPr>
            </a:lvl1pPr>
          </a:lstStyle>
          <a:p>
            <a:r>
              <a:rPr lang="en-US"/>
              <a:t>Click to edit Master title style</a:t>
            </a:r>
            <a:endParaRPr lang="en-GB" dirty="0"/>
          </a:p>
        </p:txBody>
      </p:sp>
      <p:cxnSp>
        <p:nvCxnSpPr>
          <p:cNvPr id="15" name="Straight Connector 14"/>
          <p:cNvCxnSpPr/>
          <p:nvPr userDrawn="1"/>
        </p:nvCxnSpPr>
        <p:spPr>
          <a:xfrm flipV="1">
            <a:off x="0" y="1097471"/>
            <a:ext cx="9144000" cy="998"/>
          </a:xfrm>
          <a:prstGeom prst="line">
            <a:avLst/>
          </a:prstGeom>
          <a:ln w="19050">
            <a:solidFill>
              <a:srgbClr val="340F53"/>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0062204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Image - Orange">
    <p:bg>
      <p:bgPr>
        <a:solidFill>
          <a:schemeClr val="bg1"/>
        </a:solidFill>
        <a:effectLst/>
      </p:bgPr>
    </p:bg>
    <p:spTree>
      <p:nvGrpSpPr>
        <p:cNvPr id="1" name=""/>
        <p:cNvGrpSpPr/>
        <p:nvPr/>
      </p:nvGrpSpPr>
      <p:grpSpPr>
        <a:xfrm>
          <a:off x="0" y="0"/>
          <a:ext cx="0" cy="0"/>
          <a:chOff x="0" y="0"/>
          <a:chExt cx="0" cy="0"/>
        </a:xfrm>
      </p:grpSpPr>
      <p:sp>
        <p:nvSpPr>
          <p:cNvPr id="13" name="Rectangle 12"/>
          <p:cNvSpPr/>
          <p:nvPr userDrawn="1"/>
        </p:nvSpPr>
        <p:spPr>
          <a:xfrm>
            <a:off x="1" y="5315198"/>
            <a:ext cx="9151868" cy="1542802"/>
          </a:xfrm>
          <a:prstGeom prst="rect">
            <a:avLst/>
          </a:prstGeom>
          <a:solidFill>
            <a:srgbClr val="A58DC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Rectangle 11"/>
          <p:cNvSpPr/>
          <p:nvPr userDrawn="1"/>
        </p:nvSpPr>
        <p:spPr>
          <a:xfrm>
            <a:off x="6059606" y="1098468"/>
            <a:ext cx="3092263" cy="4216730"/>
          </a:xfrm>
          <a:prstGeom prst="rect">
            <a:avLst/>
          </a:prstGeom>
          <a:solidFill>
            <a:srgbClr val="340F53"/>
          </a:solidFill>
          <a:ln>
            <a:no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en-GB">
              <a:ln>
                <a:noFill/>
              </a:ln>
            </a:endParaRPr>
          </a:p>
        </p:txBody>
      </p:sp>
      <p:sp>
        <p:nvSpPr>
          <p:cNvPr id="7" name="Date Placeholder 6"/>
          <p:cNvSpPr>
            <a:spLocks noGrp="1"/>
          </p:cNvSpPr>
          <p:nvPr>
            <p:ph type="dt" sz="half" idx="10"/>
          </p:nvPr>
        </p:nvSpPr>
        <p:spPr/>
        <p:txBody>
          <a:bodyPr/>
          <a:lstStyle/>
          <a:p>
            <a:fld id="{058082C3-BE96-454C-9AB1-E2DA201FCFC4}" type="datetime1">
              <a:rPr lang="en-GB" smtClean="0"/>
              <a:t>20/11/2023</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F2D47079-1021-4E78-B5B2-E8550F1FECEB}" type="slidenum">
              <a:rPr lang="en-GB" smtClean="0"/>
              <a:t>‹#›</a:t>
            </a:fld>
            <a:endParaRPr lang="en-GB"/>
          </a:p>
        </p:txBody>
      </p:sp>
      <p:pic>
        <p:nvPicPr>
          <p:cNvPr id="6" name="Picture 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258067" y="195897"/>
            <a:ext cx="1440160" cy="671442"/>
          </a:xfrm>
          <a:prstGeom prst="rect">
            <a:avLst/>
          </a:prstGeom>
        </p:spPr>
      </p:pic>
      <p:sp>
        <p:nvSpPr>
          <p:cNvPr id="10" name="Rectangle 9"/>
          <p:cNvSpPr/>
          <p:nvPr userDrawn="1"/>
        </p:nvSpPr>
        <p:spPr>
          <a:xfrm flipH="1">
            <a:off x="9071518" y="1098468"/>
            <a:ext cx="80351" cy="4216730"/>
          </a:xfrm>
          <a:prstGeom prst="rect">
            <a:avLst/>
          </a:prstGeom>
          <a:solidFill>
            <a:srgbClr val="EA7224"/>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solidFill>
                  <a:srgbClr val="D9001C"/>
                </a:solidFill>
              </a:rPr>
              <a:t> </a:t>
            </a:r>
          </a:p>
        </p:txBody>
      </p:sp>
      <p:sp>
        <p:nvSpPr>
          <p:cNvPr id="11" name="Title 1"/>
          <p:cNvSpPr>
            <a:spLocks noGrp="1"/>
          </p:cNvSpPr>
          <p:nvPr>
            <p:ph type="title"/>
          </p:nvPr>
        </p:nvSpPr>
        <p:spPr>
          <a:xfrm>
            <a:off x="6278070" y="3851942"/>
            <a:ext cx="2646855" cy="461544"/>
          </a:xfrm>
        </p:spPr>
        <p:txBody>
          <a:bodyPr>
            <a:noAutofit/>
          </a:bodyPr>
          <a:lstStyle>
            <a:lvl1pPr>
              <a:defRPr sz="2400">
                <a:solidFill>
                  <a:schemeClr val="bg1"/>
                </a:solidFill>
              </a:defRPr>
            </a:lvl1pPr>
          </a:lstStyle>
          <a:p>
            <a:r>
              <a:rPr lang="en-US"/>
              <a:t>Click to edit Master title style</a:t>
            </a:r>
            <a:endParaRPr lang="en-GB" dirty="0"/>
          </a:p>
        </p:txBody>
      </p:sp>
      <p:cxnSp>
        <p:nvCxnSpPr>
          <p:cNvPr id="14" name="Straight Connector 13"/>
          <p:cNvCxnSpPr/>
          <p:nvPr userDrawn="1"/>
        </p:nvCxnSpPr>
        <p:spPr>
          <a:xfrm flipV="1">
            <a:off x="0" y="1097471"/>
            <a:ext cx="9144000" cy="998"/>
          </a:xfrm>
          <a:prstGeom prst="line">
            <a:avLst/>
          </a:prstGeom>
          <a:ln w="19050">
            <a:solidFill>
              <a:srgbClr val="340F53"/>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0062204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Blank slide - Red">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9F717431-3883-4A5B-8811-E7B223427D7C}" type="datetime1">
              <a:rPr lang="en-GB" smtClean="0"/>
              <a:t>20/11/2023</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F2D47079-1021-4E78-B5B2-E8550F1FECEB}" type="slidenum">
              <a:rPr lang="en-GB" smtClean="0"/>
              <a:pPr/>
              <a:t>‹#›</a:t>
            </a:fld>
            <a:endParaRPr lang="en-GB" dirty="0"/>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258067" y="195897"/>
            <a:ext cx="1440160" cy="671442"/>
          </a:xfrm>
          <a:prstGeom prst="rect">
            <a:avLst/>
          </a:prstGeom>
        </p:spPr>
      </p:pic>
      <p:sp>
        <p:nvSpPr>
          <p:cNvPr id="10" name="Rectangle 9"/>
          <p:cNvSpPr/>
          <p:nvPr userDrawn="1"/>
        </p:nvSpPr>
        <p:spPr>
          <a:xfrm flipH="1">
            <a:off x="9071518" y="1097471"/>
            <a:ext cx="72482" cy="4933628"/>
          </a:xfrm>
          <a:prstGeom prst="rect">
            <a:avLst/>
          </a:prstGeom>
          <a:solidFill>
            <a:srgbClr val="D9001C"/>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solidFill>
                  <a:srgbClr val="D9001C"/>
                </a:solidFill>
              </a:rPr>
              <a:t> </a:t>
            </a:r>
          </a:p>
        </p:txBody>
      </p:sp>
      <p:cxnSp>
        <p:nvCxnSpPr>
          <p:cNvPr id="12" name="Straight Connector 11"/>
          <p:cNvCxnSpPr/>
          <p:nvPr userDrawn="1"/>
        </p:nvCxnSpPr>
        <p:spPr>
          <a:xfrm flipV="1">
            <a:off x="0" y="1097471"/>
            <a:ext cx="9144000" cy="998"/>
          </a:xfrm>
          <a:prstGeom prst="line">
            <a:avLst/>
          </a:prstGeom>
          <a:ln w="19050">
            <a:solidFill>
              <a:srgbClr val="340F53"/>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userDrawn="1"/>
        </p:nvCxnSpPr>
        <p:spPr>
          <a:xfrm>
            <a:off x="-2721" y="6031099"/>
            <a:ext cx="9146721" cy="0"/>
          </a:xfrm>
          <a:prstGeom prst="line">
            <a:avLst/>
          </a:prstGeom>
          <a:ln w="12700">
            <a:solidFill>
              <a:srgbClr val="340F53"/>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4227579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Blank slide - Green">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9F717431-3883-4A5B-8811-E7B223427D7C}" type="datetime1">
              <a:rPr lang="en-GB" smtClean="0"/>
              <a:t>20/11/2023</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F2D47079-1021-4E78-B5B2-E8550F1FECEB}" type="slidenum">
              <a:rPr lang="en-GB" smtClean="0"/>
              <a:pPr/>
              <a:t>‹#›</a:t>
            </a:fld>
            <a:endParaRPr lang="en-GB" dirty="0"/>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258067" y="195897"/>
            <a:ext cx="1440160" cy="671442"/>
          </a:xfrm>
          <a:prstGeom prst="rect">
            <a:avLst/>
          </a:prstGeom>
        </p:spPr>
      </p:pic>
      <p:sp>
        <p:nvSpPr>
          <p:cNvPr id="10" name="Rectangle 9"/>
          <p:cNvSpPr/>
          <p:nvPr userDrawn="1"/>
        </p:nvSpPr>
        <p:spPr>
          <a:xfrm flipH="1">
            <a:off x="9071518" y="1097471"/>
            <a:ext cx="72482" cy="4933628"/>
          </a:xfrm>
          <a:prstGeom prst="rect">
            <a:avLst/>
          </a:prstGeom>
          <a:solidFill>
            <a:srgbClr val="8ED3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solidFill>
                  <a:srgbClr val="D9001C"/>
                </a:solidFill>
              </a:rPr>
              <a:t> </a:t>
            </a:r>
          </a:p>
        </p:txBody>
      </p:sp>
      <p:cxnSp>
        <p:nvCxnSpPr>
          <p:cNvPr id="12" name="Straight Connector 11"/>
          <p:cNvCxnSpPr/>
          <p:nvPr userDrawn="1"/>
        </p:nvCxnSpPr>
        <p:spPr>
          <a:xfrm flipV="1">
            <a:off x="0" y="1097471"/>
            <a:ext cx="9144000" cy="998"/>
          </a:xfrm>
          <a:prstGeom prst="line">
            <a:avLst/>
          </a:prstGeom>
          <a:ln w="19050">
            <a:solidFill>
              <a:srgbClr val="340F53"/>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userDrawn="1"/>
        </p:nvCxnSpPr>
        <p:spPr>
          <a:xfrm>
            <a:off x="-2721" y="6031099"/>
            <a:ext cx="9146721" cy="0"/>
          </a:xfrm>
          <a:prstGeom prst="line">
            <a:avLst/>
          </a:prstGeom>
          <a:ln w="12700">
            <a:solidFill>
              <a:srgbClr val="340F53"/>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3982880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Blank slide - orange">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9F717431-3883-4A5B-8811-E7B223427D7C}" type="datetime1">
              <a:rPr lang="en-GB" smtClean="0"/>
              <a:t>20/11/2023</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F2D47079-1021-4E78-B5B2-E8550F1FECEB}" type="slidenum">
              <a:rPr lang="en-GB" smtClean="0"/>
              <a:pPr/>
              <a:t>‹#›</a:t>
            </a:fld>
            <a:endParaRPr lang="en-GB" dirty="0"/>
          </a:p>
        </p:txBody>
      </p:sp>
      <p:pic>
        <p:nvPicPr>
          <p:cNvPr id="6" name="Picture 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258067" y="195897"/>
            <a:ext cx="1440160" cy="671442"/>
          </a:xfrm>
          <a:prstGeom prst="rect">
            <a:avLst/>
          </a:prstGeom>
        </p:spPr>
      </p:pic>
      <p:sp>
        <p:nvSpPr>
          <p:cNvPr id="9" name="Rectangle 8"/>
          <p:cNvSpPr/>
          <p:nvPr userDrawn="1"/>
        </p:nvSpPr>
        <p:spPr>
          <a:xfrm flipH="1">
            <a:off x="9071518" y="1097471"/>
            <a:ext cx="72482" cy="4933628"/>
          </a:xfrm>
          <a:prstGeom prst="rect">
            <a:avLst/>
          </a:prstGeom>
          <a:solidFill>
            <a:srgbClr val="EA7224"/>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solidFill>
                  <a:srgbClr val="D9001C"/>
                </a:solidFill>
              </a:rPr>
              <a:t> </a:t>
            </a:r>
          </a:p>
        </p:txBody>
      </p:sp>
      <p:cxnSp>
        <p:nvCxnSpPr>
          <p:cNvPr id="12" name="Straight Connector 11"/>
          <p:cNvCxnSpPr/>
          <p:nvPr userDrawn="1"/>
        </p:nvCxnSpPr>
        <p:spPr>
          <a:xfrm flipV="1">
            <a:off x="0" y="1097471"/>
            <a:ext cx="9144000" cy="998"/>
          </a:xfrm>
          <a:prstGeom prst="line">
            <a:avLst/>
          </a:prstGeom>
          <a:ln w="19050">
            <a:solidFill>
              <a:srgbClr val="340F53"/>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userDrawn="1"/>
        </p:nvCxnSpPr>
        <p:spPr>
          <a:xfrm>
            <a:off x="-2721" y="6031099"/>
            <a:ext cx="9146721" cy="0"/>
          </a:xfrm>
          <a:prstGeom prst="line">
            <a:avLst/>
          </a:prstGeom>
          <a:ln w="12700">
            <a:solidFill>
              <a:srgbClr val="340F53"/>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5295023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Blank">
    <p:bg>
      <p:bgPr>
        <a:solidFill>
          <a:schemeClr val="bg1"/>
        </a:solidFill>
        <a:effectLst/>
      </p:bgPr>
    </p:bg>
    <p:spTree>
      <p:nvGrpSpPr>
        <p:cNvPr id="1" name=""/>
        <p:cNvGrpSpPr/>
        <p:nvPr/>
      </p:nvGrpSpPr>
      <p:grpSpPr>
        <a:xfrm>
          <a:off x="0" y="0"/>
          <a:ext cx="0" cy="0"/>
          <a:chOff x="0" y="0"/>
          <a:chExt cx="0" cy="0"/>
        </a:xfrm>
      </p:grpSpPr>
      <p:sp>
        <p:nvSpPr>
          <p:cNvPr id="6" name="Rectangle 5"/>
          <p:cNvSpPr/>
          <p:nvPr userDrawn="1"/>
        </p:nvSpPr>
        <p:spPr>
          <a:xfrm>
            <a:off x="0" y="0"/>
            <a:ext cx="9144000" cy="6523630"/>
          </a:xfrm>
          <a:prstGeom prst="rect">
            <a:avLst/>
          </a:prstGeom>
          <a:solidFill>
            <a:srgbClr val="340F53"/>
          </a:solidFill>
          <a:ln>
            <a:no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en-GB">
              <a:ln>
                <a:noFill/>
              </a:ln>
            </a:endParaRPr>
          </a:p>
        </p:txBody>
      </p:sp>
      <p:sp>
        <p:nvSpPr>
          <p:cNvPr id="7" name="Rectangle 6"/>
          <p:cNvSpPr/>
          <p:nvPr userDrawn="1"/>
        </p:nvSpPr>
        <p:spPr>
          <a:xfrm>
            <a:off x="0" y="6523630"/>
            <a:ext cx="9144000" cy="406941"/>
          </a:xfrm>
          <a:prstGeom prst="rect">
            <a:avLst/>
          </a:prstGeom>
          <a:solidFill>
            <a:srgbClr val="A58DC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Date Placeholder 1"/>
          <p:cNvSpPr>
            <a:spLocks noGrp="1"/>
          </p:cNvSpPr>
          <p:nvPr>
            <p:ph type="dt" sz="half" idx="10"/>
          </p:nvPr>
        </p:nvSpPr>
        <p:spPr/>
        <p:txBody>
          <a:bodyPr/>
          <a:lstStyle/>
          <a:p>
            <a:fld id="{0E5978CF-4E99-4AAE-9F29-1769E6955F9E}" type="datetime1">
              <a:rPr lang="en-GB" smtClean="0"/>
              <a:t>20/11/2023</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F2D47079-1021-4E78-B5B2-E8550F1FECEB}" type="slidenum">
              <a:rPr lang="en-GB" smtClean="0"/>
              <a:t>‹#›</a:t>
            </a:fld>
            <a:endParaRPr lang="en-GB"/>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997577" y="2019863"/>
            <a:ext cx="5054918" cy="2347415"/>
          </a:xfrm>
          <a:prstGeom prst="rect">
            <a:avLst/>
          </a:prstGeom>
        </p:spPr>
      </p:pic>
    </p:spTree>
    <p:extLst>
      <p:ext uri="{BB962C8B-B14F-4D97-AF65-F5344CB8AC3E}">
        <p14:creationId xmlns:p14="http://schemas.microsoft.com/office/powerpoint/2010/main" val="17121142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Slide - Green">
    <p:bg>
      <p:bgPr>
        <a:solidFill>
          <a:schemeClr val="bg1"/>
        </a:solidFill>
        <a:effectLst/>
      </p:bgPr>
    </p:bg>
    <p:spTree>
      <p:nvGrpSpPr>
        <p:cNvPr id="1" name=""/>
        <p:cNvGrpSpPr/>
        <p:nvPr/>
      </p:nvGrpSpPr>
      <p:grpSpPr>
        <a:xfrm>
          <a:off x="0" y="0"/>
          <a:ext cx="0" cy="0"/>
          <a:chOff x="0" y="0"/>
          <a:chExt cx="0" cy="0"/>
        </a:xfrm>
      </p:grpSpPr>
      <p:sp>
        <p:nvSpPr>
          <p:cNvPr id="11" name="Rectangle 10"/>
          <p:cNvSpPr/>
          <p:nvPr userDrawn="1"/>
        </p:nvSpPr>
        <p:spPr>
          <a:xfrm>
            <a:off x="0" y="1098468"/>
            <a:ext cx="9151869" cy="4216730"/>
          </a:xfrm>
          <a:prstGeom prst="rect">
            <a:avLst/>
          </a:prstGeom>
          <a:solidFill>
            <a:srgbClr val="340F53"/>
          </a:solidFill>
          <a:ln>
            <a:no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en-GB">
              <a:ln>
                <a:noFill/>
              </a:ln>
            </a:endParaRPr>
          </a:p>
        </p:txBody>
      </p:sp>
      <p:sp>
        <p:nvSpPr>
          <p:cNvPr id="14" name="Rectangle 13"/>
          <p:cNvSpPr/>
          <p:nvPr userDrawn="1"/>
        </p:nvSpPr>
        <p:spPr>
          <a:xfrm>
            <a:off x="1" y="5315198"/>
            <a:ext cx="9151868" cy="1542802"/>
          </a:xfrm>
          <a:prstGeom prst="rect">
            <a:avLst/>
          </a:prstGeom>
          <a:solidFill>
            <a:srgbClr val="A58DC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 name="Date Placeholder 3"/>
          <p:cNvSpPr>
            <a:spLocks noGrp="1"/>
          </p:cNvSpPr>
          <p:nvPr>
            <p:ph type="dt" sz="half" idx="10"/>
          </p:nvPr>
        </p:nvSpPr>
        <p:spPr/>
        <p:txBody>
          <a:bodyPr/>
          <a:lstStyle/>
          <a:p>
            <a:fld id="{2671966B-4E32-47D2-A9D9-0274DBDF07C7}" type="datetime1">
              <a:rPr lang="en-GB" smtClean="0"/>
              <a:t>20/11/2023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2D47079-1021-4E78-B5B2-E8550F1FECEB}" type="slidenum">
              <a:rPr lang="en-GB" smtClean="0"/>
              <a:t>‹#›</a:t>
            </a:fld>
            <a:endParaRPr lang="en-GB"/>
          </a:p>
        </p:txBody>
      </p: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258067" y="195897"/>
            <a:ext cx="1440160" cy="671442"/>
          </a:xfrm>
          <a:prstGeom prst="rect">
            <a:avLst/>
          </a:prstGeom>
        </p:spPr>
      </p:pic>
      <p:sp>
        <p:nvSpPr>
          <p:cNvPr id="8" name="Rectangle 7"/>
          <p:cNvSpPr/>
          <p:nvPr userDrawn="1"/>
        </p:nvSpPr>
        <p:spPr>
          <a:xfrm flipH="1">
            <a:off x="9071518" y="1098468"/>
            <a:ext cx="80351" cy="4216730"/>
          </a:xfrm>
          <a:prstGeom prst="rect">
            <a:avLst/>
          </a:prstGeom>
          <a:solidFill>
            <a:srgbClr val="8ED3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solidFill>
                  <a:srgbClr val="D9001C"/>
                </a:solidFill>
              </a:rPr>
              <a:t> </a:t>
            </a:r>
          </a:p>
        </p:txBody>
      </p:sp>
      <p:pic>
        <p:nvPicPr>
          <p:cNvPr id="16" name="Picture 15"/>
          <p:cNvPicPr>
            <a:picLocks noChangeAspect="1"/>
          </p:cNvPicPr>
          <p:nvPr userDrawn="1"/>
        </p:nvPicPr>
        <p:blipFill rotWithShape="1">
          <a:blip r:embed="rId3" cstate="print">
            <a:extLst>
              <a:ext uri="{28A0092B-C50C-407E-A947-70E740481C1C}">
                <a14:useLocalDpi xmlns:a14="http://schemas.microsoft.com/office/drawing/2010/main" val="0"/>
              </a:ext>
            </a:extLst>
          </a:blip>
          <a:srcRect l="14604" t="15848"/>
          <a:stretch/>
        </p:blipFill>
        <p:spPr>
          <a:xfrm>
            <a:off x="0" y="1098468"/>
            <a:ext cx="3518443" cy="3485198"/>
          </a:xfrm>
          <a:prstGeom prst="rect">
            <a:avLst/>
          </a:prstGeom>
        </p:spPr>
      </p:pic>
      <p:cxnSp>
        <p:nvCxnSpPr>
          <p:cNvPr id="17" name="Straight Connector 16"/>
          <p:cNvCxnSpPr/>
          <p:nvPr userDrawn="1"/>
        </p:nvCxnSpPr>
        <p:spPr>
          <a:xfrm>
            <a:off x="0" y="1098468"/>
            <a:ext cx="9151869" cy="0"/>
          </a:xfrm>
          <a:prstGeom prst="line">
            <a:avLst/>
          </a:prstGeom>
          <a:ln w="19050">
            <a:solidFill>
              <a:srgbClr val="340F53"/>
            </a:solidFill>
          </a:ln>
        </p:spPr>
        <p:style>
          <a:lnRef idx="1">
            <a:schemeClr val="accent1"/>
          </a:lnRef>
          <a:fillRef idx="0">
            <a:schemeClr val="accent1"/>
          </a:fillRef>
          <a:effectRef idx="0">
            <a:schemeClr val="accent1"/>
          </a:effectRef>
          <a:fontRef idx="minor">
            <a:schemeClr val="tx1"/>
          </a:fontRef>
        </p:style>
      </p:cxnSp>
      <p:sp>
        <p:nvSpPr>
          <p:cNvPr id="19" name="Title 1"/>
          <p:cNvSpPr>
            <a:spLocks noGrp="1"/>
          </p:cNvSpPr>
          <p:nvPr>
            <p:ph type="ctrTitle"/>
          </p:nvPr>
        </p:nvSpPr>
        <p:spPr>
          <a:xfrm>
            <a:off x="3640089" y="2208287"/>
            <a:ext cx="5006906" cy="720080"/>
          </a:xfrm>
        </p:spPr>
        <p:txBody>
          <a:bodyPr/>
          <a:lstStyle>
            <a:lvl1pPr>
              <a:defRPr>
                <a:solidFill>
                  <a:schemeClr val="bg1"/>
                </a:solidFill>
              </a:defRPr>
            </a:lvl1pPr>
          </a:lstStyle>
          <a:p>
            <a:r>
              <a:rPr lang="en-US"/>
              <a:t>Click to edit Master title style</a:t>
            </a:r>
            <a:endParaRPr lang="en-GB" dirty="0"/>
          </a:p>
        </p:txBody>
      </p:sp>
      <p:sp>
        <p:nvSpPr>
          <p:cNvPr id="20" name="Subtitle 2"/>
          <p:cNvSpPr>
            <a:spLocks noGrp="1"/>
          </p:cNvSpPr>
          <p:nvPr>
            <p:ph type="subTitle" idx="1"/>
          </p:nvPr>
        </p:nvSpPr>
        <p:spPr>
          <a:xfrm>
            <a:off x="3640088" y="3312418"/>
            <a:ext cx="4352528" cy="622920"/>
          </a:xfrm>
        </p:spPr>
        <p:txBody>
          <a:bodyPr>
            <a:noAutofit/>
          </a:bodyPr>
          <a:lstStyle>
            <a:lvl1pPr marL="0" indent="0" algn="l">
              <a:buNone/>
              <a:defRPr sz="200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dirty="0"/>
          </a:p>
        </p:txBody>
      </p:sp>
    </p:spTree>
    <p:extLst>
      <p:ext uri="{BB962C8B-B14F-4D97-AF65-F5344CB8AC3E}">
        <p14:creationId xmlns:p14="http://schemas.microsoft.com/office/powerpoint/2010/main" val="22898151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Slide - Orang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11" name="Rectangle 10"/>
          <p:cNvSpPr/>
          <p:nvPr userDrawn="1"/>
        </p:nvSpPr>
        <p:spPr>
          <a:xfrm>
            <a:off x="0" y="1098468"/>
            <a:ext cx="9151869" cy="4216730"/>
          </a:xfrm>
          <a:prstGeom prst="rect">
            <a:avLst/>
          </a:prstGeom>
          <a:solidFill>
            <a:srgbClr val="340F53"/>
          </a:solidFill>
          <a:ln>
            <a:no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en-GB">
              <a:ln>
                <a:noFill/>
              </a:ln>
            </a:endParaRPr>
          </a:p>
        </p:txBody>
      </p:sp>
      <p:pic>
        <p:nvPicPr>
          <p:cNvPr id="12" name="Picture 11"/>
          <p:cNvPicPr>
            <a:picLocks noChangeAspect="1"/>
          </p:cNvPicPr>
          <p:nvPr userDrawn="1"/>
        </p:nvPicPr>
        <p:blipFill rotWithShape="1">
          <a:blip r:embed="rId3" cstate="print">
            <a:extLst>
              <a:ext uri="{28A0092B-C50C-407E-A947-70E740481C1C}">
                <a14:useLocalDpi xmlns:a14="http://schemas.microsoft.com/office/drawing/2010/main" val="0"/>
              </a:ext>
            </a:extLst>
          </a:blip>
          <a:srcRect l="14604" t="15848"/>
          <a:stretch/>
        </p:blipFill>
        <p:spPr>
          <a:xfrm>
            <a:off x="0" y="1098468"/>
            <a:ext cx="3518443" cy="3485198"/>
          </a:xfrm>
          <a:prstGeom prst="rect">
            <a:avLst/>
          </a:prstGeom>
        </p:spPr>
      </p:pic>
      <p:sp>
        <p:nvSpPr>
          <p:cNvPr id="14" name="Rectangle 13"/>
          <p:cNvSpPr/>
          <p:nvPr userDrawn="1"/>
        </p:nvSpPr>
        <p:spPr>
          <a:xfrm>
            <a:off x="1" y="5315198"/>
            <a:ext cx="9151868" cy="1542802"/>
          </a:xfrm>
          <a:prstGeom prst="rect">
            <a:avLst/>
          </a:prstGeom>
          <a:solidFill>
            <a:srgbClr val="A58DC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 name="Date Placeholder 3"/>
          <p:cNvSpPr>
            <a:spLocks noGrp="1"/>
          </p:cNvSpPr>
          <p:nvPr>
            <p:ph type="dt" sz="half" idx="10"/>
          </p:nvPr>
        </p:nvSpPr>
        <p:spPr/>
        <p:txBody>
          <a:bodyPr/>
          <a:lstStyle/>
          <a:p>
            <a:fld id="{2671966B-4E32-47D2-A9D9-0274DBDF07C7}" type="datetime1">
              <a:rPr lang="en-GB" smtClean="0"/>
              <a:t>20/11/2023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2D47079-1021-4E78-B5B2-E8550F1FECEB}" type="slidenum">
              <a:rPr lang="en-GB" smtClean="0"/>
              <a:t>‹#›</a:t>
            </a:fld>
            <a:endParaRPr lang="en-GB"/>
          </a:p>
        </p:txBody>
      </p:sp>
      <p:pic>
        <p:nvPicPr>
          <p:cNvPr id="7" name="Picture 6"/>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7258067" y="195897"/>
            <a:ext cx="1440160" cy="671442"/>
          </a:xfrm>
          <a:prstGeom prst="rect">
            <a:avLst/>
          </a:prstGeom>
        </p:spPr>
      </p:pic>
      <p:sp>
        <p:nvSpPr>
          <p:cNvPr id="8" name="Rectangle 7"/>
          <p:cNvSpPr/>
          <p:nvPr userDrawn="1"/>
        </p:nvSpPr>
        <p:spPr>
          <a:xfrm flipH="1">
            <a:off x="9071518" y="1098468"/>
            <a:ext cx="80351" cy="4216730"/>
          </a:xfrm>
          <a:prstGeom prst="rect">
            <a:avLst/>
          </a:prstGeom>
          <a:solidFill>
            <a:srgbClr val="EA7224"/>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solidFill>
                  <a:srgbClr val="D9001C"/>
                </a:solidFill>
              </a:rPr>
              <a:t> </a:t>
            </a:r>
          </a:p>
        </p:txBody>
      </p:sp>
      <p:cxnSp>
        <p:nvCxnSpPr>
          <p:cNvPr id="15" name="Straight Connector 14"/>
          <p:cNvCxnSpPr/>
          <p:nvPr userDrawn="1"/>
        </p:nvCxnSpPr>
        <p:spPr>
          <a:xfrm>
            <a:off x="0" y="1098468"/>
            <a:ext cx="9151869" cy="0"/>
          </a:xfrm>
          <a:prstGeom prst="line">
            <a:avLst/>
          </a:prstGeom>
          <a:ln w="19050">
            <a:solidFill>
              <a:srgbClr val="340F53"/>
            </a:solidFill>
          </a:ln>
        </p:spPr>
        <p:style>
          <a:lnRef idx="1">
            <a:schemeClr val="accent1"/>
          </a:lnRef>
          <a:fillRef idx="0">
            <a:schemeClr val="accent1"/>
          </a:fillRef>
          <a:effectRef idx="0">
            <a:schemeClr val="accent1"/>
          </a:effectRef>
          <a:fontRef idx="minor">
            <a:schemeClr val="tx1"/>
          </a:fontRef>
        </p:style>
      </p:cxnSp>
      <p:sp>
        <p:nvSpPr>
          <p:cNvPr id="16" name="Title 1"/>
          <p:cNvSpPr>
            <a:spLocks noGrp="1"/>
          </p:cNvSpPr>
          <p:nvPr>
            <p:ph type="ctrTitle"/>
          </p:nvPr>
        </p:nvSpPr>
        <p:spPr>
          <a:xfrm>
            <a:off x="3640089" y="2208287"/>
            <a:ext cx="5006906" cy="720080"/>
          </a:xfrm>
        </p:spPr>
        <p:txBody>
          <a:bodyPr/>
          <a:lstStyle>
            <a:lvl1pPr>
              <a:defRPr>
                <a:solidFill>
                  <a:schemeClr val="bg1"/>
                </a:solidFill>
              </a:defRPr>
            </a:lvl1pPr>
          </a:lstStyle>
          <a:p>
            <a:r>
              <a:rPr lang="en-US"/>
              <a:t>Click to edit Master title style</a:t>
            </a:r>
            <a:endParaRPr lang="en-GB" dirty="0"/>
          </a:p>
        </p:txBody>
      </p:sp>
      <p:sp>
        <p:nvSpPr>
          <p:cNvPr id="17" name="Subtitle 2"/>
          <p:cNvSpPr>
            <a:spLocks noGrp="1"/>
          </p:cNvSpPr>
          <p:nvPr>
            <p:ph type="subTitle" idx="1"/>
          </p:nvPr>
        </p:nvSpPr>
        <p:spPr>
          <a:xfrm>
            <a:off x="3640088" y="3312418"/>
            <a:ext cx="4352528" cy="622920"/>
          </a:xfrm>
        </p:spPr>
        <p:txBody>
          <a:bodyPr>
            <a:noAutofit/>
          </a:bodyPr>
          <a:lstStyle>
            <a:lvl1pPr marL="0" indent="0" algn="l">
              <a:buNone/>
              <a:defRPr sz="200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dirty="0"/>
          </a:p>
        </p:txBody>
      </p:sp>
    </p:spTree>
    <p:extLst>
      <p:ext uri="{BB962C8B-B14F-4D97-AF65-F5344CB8AC3E}">
        <p14:creationId xmlns:p14="http://schemas.microsoft.com/office/powerpoint/2010/main" val="22898151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Content - Re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dirty="0"/>
          </a:p>
        </p:txBody>
      </p:sp>
      <p:sp>
        <p:nvSpPr>
          <p:cNvPr id="3" name="Content Placeholder 2"/>
          <p:cNvSpPr>
            <a:spLocks noGrp="1"/>
          </p:cNvSpPr>
          <p:nvPr>
            <p:ph idx="1"/>
          </p:nvPr>
        </p:nvSpPr>
        <p:spPr/>
        <p:txBody>
          <a:bodyPr/>
          <a:lstStyle>
            <a:lvl1pPr>
              <a:spcAft>
                <a:spcPts val="600"/>
              </a:spcAft>
              <a:defRPr sz="2400"/>
            </a:lvl1pPr>
            <a:lvl2pPr>
              <a:defRPr sz="2400"/>
            </a:lvl2pPr>
            <a:lvl3pPr>
              <a:defRPr sz="2200"/>
            </a:lvl3pPr>
            <a:lvl4pPr>
              <a:defRPr sz="2200"/>
            </a:lvl4pPr>
            <a:lvl5pPr>
              <a:defRPr sz="22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Date Placeholder 3"/>
          <p:cNvSpPr>
            <a:spLocks noGrp="1"/>
          </p:cNvSpPr>
          <p:nvPr>
            <p:ph type="dt" sz="half" idx="10"/>
          </p:nvPr>
        </p:nvSpPr>
        <p:spPr/>
        <p:txBody>
          <a:bodyPr/>
          <a:lstStyle/>
          <a:p>
            <a:fld id="{714EEDD6-3DFF-4EF6-AAF9-F890AB236B10}" type="datetime1">
              <a:rPr lang="en-GB" smtClean="0"/>
              <a:t>20/11/2023</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F2D47079-1021-4E78-B5B2-E8550F1FECEB}" type="slidenum">
              <a:rPr lang="en-GB" smtClean="0"/>
              <a:t>‹#›</a:t>
            </a:fld>
            <a:endParaRPr lang="en-GB" dirty="0"/>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258067" y="195897"/>
            <a:ext cx="1440160" cy="671442"/>
          </a:xfrm>
          <a:prstGeom prst="rect">
            <a:avLst/>
          </a:prstGeom>
        </p:spPr>
      </p:pic>
      <p:sp>
        <p:nvSpPr>
          <p:cNvPr id="10" name="Rectangle 9"/>
          <p:cNvSpPr/>
          <p:nvPr userDrawn="1"/>
        </p:nvSpPr>
        <p:spPr>
          <a:xfrm flipH="1">
            <a:off x="9071518" y="1097471"/>
            <a:ext cx="72482" cy="4933628"/>
          </a:xfrm>
          <a:prstGeom prst="rect">
            <a:avLst/>
          </a:prstGeom>
          <a:solidFill>
            <a:srgbClr val="D9001C"/>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solidFill>
                  <a:srgbClr val="D9001C"/>
                </a:solidFill>
              </a:rPr>
              <a:t> </a:t>
            </a:r>
          </a:p>
        </p:txBody>
      </p:sp>
      <p:cxnSp>
        <p:nvCxnSpPr>
          <p:cNvPr id="11" name="Straight Connector 10"/>
          <p:cNvCxnSpPr/>
          <p:nvPr userDrawn="1"/>
        </p:nvCxnSpPr>
        <p:spPr>
          <a:xfrm flipV="1">
            <a:off x="0" y="1097471"/>
            <a:ext cx="9144000" cy="998"/>
          </a:xfrm>
          <a:prstGeom prst="line">
            <a:avLst/>
          </a:prstGeom>
          <a:ln w="19050">
            <a:solidFill>
              <a:srgbClr val="340F53"/>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userDrawn="1"/>
        </p:nvCxnSpPr>
        <p:spPr>
          <a:xfrm>
            <a:off x="-2721" y="6031099"/>
            <a:ext cx="9146721" cy="0"/>
          </a:xfrm>
          <a:prstGeom prst="line">
            <a:avLst/>
          </a:prstGeom>
          <a:ln w="12700">
            <a:solidFill>
              <a:srgbClr val="340F53"/>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505555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1_Content - Red">
    <p:spTree>
      <p:nvGrpSpPr>
        <p:cNvPr id="1" name=""/>
        <p:cNvGrpSpPr/>
        <p:nvPr/>
      </p:nvGrpSpPr>
      <p:grpSpPr>
        <a:xfrm>
          <a:off x="0" y="0"/>
          <a:ext cx="0" cy="0"/>
          <a:chOff x="0" y="0"/>
          <a:chExt cx="0" cy="0"/>
        </a:xfrm>
      </p:grpSpPr>
      <p:sp>
        <p:nvSpPr>
          <p:cNvPr id="13" name="Rectangle 12"/>
          <p:cNvSpPr/>
          <p:nvPr userDrawn="1"/>
        </p:nvSpPr>
        <p:spPr>
          <a:xfrm flipH="1">
            <a:off x="9071518" y="1097471"/>
            <a:ext cx="72482" cy="4933628"/>
          </a:xfrm>
          <a:prstGeom prst="rect">
            <a:avLst/>
          </a:prstGeom>
          <a:solidFill>
            <a:srgbClr val="8ED3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solidFill>
                  <a:srgbClr val="D9001C"/>
                </a:solidFill>
              </a:rPr>
              <a:t> </a:t>
            </a:r>
          </a:p>
        </p:txBody>
      </p:sp>
      <p:sp>
        <p:nvSpPr>
          <p:cNvPr id="2" name="Title 1"/>
          <p:cNvSpPr>
            <a:spLocks noGrp="1"/>
          </p:cNvSpPr>
          <p:nvPr>
            <p:ph type="title"/>
          </p:nvPr>
        </p:nvSpPr>
        <p:spPr/>
        <p:txBody>
          <a:bodyPr/>
          <a:lstStyle/>
          <a:p>
            <a:r>
              <a:rPr lang="en-US"/>
              <a:t>Click to edit Master title style</a:t>
            </a:r>
            <a:endParaRPr lang="en-GB" dirty="0"/>
          </a:p>
        </p:txBody>
      </p:sp>
      <p:sp>
        <p:nvSpPr>
          <p:cNvPr id="3" name="Content Placeholder 2"/>
          <p:cNvSpPr>
            <a:spLocks noGrp="1"/>
          </p:cNvSpPr>
          <p:nvPr>
            <p:ph idx="1"/>
          </p:nvPr>
        </p:nvSpPr>
        <p:spPr/>
        <p:txBody>
          <a:bodyPr/>
          <a:lstStyle>
            <a:lvl1pPr>
              <a:spcAft>
                <a:spcPts val="600"/>
              </a:spcAft>
              <a:defRPr sz="2400"/>
            </a:lvl1pPr>
            <a:lvl2pPr>
              <a:defRPr sz="2400"/>
            </a:lvl2pPr>
            <a:lvl3pPr>
              <a:defRPr sz="2200"/>
            </a:lvl3pPr>
            <a:lvl4pPr>
              <a:defRPr sz="2200"/>
            </a:lvl4pPr>
            <a:lvl5pPr>
              <a:defRPr sz="22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Date Placeholder 3"/>
          <p:cNvSpPr>
            <a:spLocks noGrp="1"/>
          </p:cNvSpPr>
          <p:nvPr>
            <p:ph type="dt" sz="half" idx="10"/>
          </p:nvPr>
        </p:nvSpPr>
        <p:spPr/>
        <p:txBody>
          <a:bodyPr/>
          <a:lstStyle/>
          <a:p>
            <a:fld id="{714EEDD6-3DFF-4EF6-AAF9-F890AB236B10}" type="datetime1">
              <a:rPr lang="en-GB" smtClean="0"/>
              <a:t>20/11/2023</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F2D47079-1021-4E78-B5B2-E8550F1FECEB}" type="slidenum">
              <a:rPr lang="en-GB" smtClean="0"/>
              <a:t>‹#›</a:t>
            </a:fld>
            <a:endParaRPr lang="en-GB" dirty="0"/>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258067" y="195897"/>
            <a:ext cx="1440160" cy="671442"/>
          </a:xfrm>
          <a:prstGeom prst="rect">
            <a:avLst/>
          </a:prstGeom>
        </p:spPr>
      </p:pic>
      <p:cxnSp>
        <p:nvCxnSpPr>
          <p:cNvPr id="11" name="Straight Connector 10"/>
          <p:cNvCxnSpPr/>
          <p:nvPr userDrawn="1"/>
        </p:nvCxnSpPr>
        <p:spPr>
          <a:xfrm flipV="1">
            <a:off x="0" y="1097471"/>
            <a:ext cx="9144000" cy="998"/>
          </a:xfrm>
          <a:prstGeom prst="line">
            <a:avLst/>
          </a:prstGeom>
          <a:ln w="19050">
            <a:solidFill>
              <a:srgbClr val="340F53"/>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userDrawn="1"/>
        </p:nvCxnSpPr>
        <p:spPr>
          <a:xfrm>
            <a:off x="-2721" y="6031099"/>
            <a:ext cx="9146721" cy="0"/>
          </a:xfrm>
          <a:prstGeom prst="line">
            <a:avLst/>
          </a:prstGeom>
          <a:ln w="12700">
            <a:solidFill>
              <a:srgbClr val="340F53"/>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724854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2_Content - Red">
    <p:spTree>
      <p:nvGrpSpPr>
        <p:cNvPr id="1" name=""/>
        <p:cNvGrpSpPr/>
        <p:nvPr/>
      </p:nvGrpSpPr>
      <p:grpSpPr>
        <a:xfrm>
          <a:off x="0" y="0"/>
          <a:ext cx="0" cy="0"/>
          <a:chOff x="0" y="0"/>
          <a:chExt cx="0" cy="0"/>
        </a:xfrm>
      </p:grpSpPr>
      <p:sp>
        <p:nvSpPr>
          <p:cNvPr id="14" name="Rectangle 13"/>
          <p:cNvSpPr/>
          <p:nvPr userDrawn="1"/>
        </p:nvSpPr>
        <p:spPr>
          <a:xfrm flipH="1">
            <a:off x="9071518" y="1097471"/>
            <a:ext cx="72482" cy="4933628"/>
          </a:xfrm>
          <a:prstGeom prst="rect">
            <a:avLst/>
          </a:prstGeom>
          <a:solidFill>
            <a:srgbClr val="EA7224"/>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solidFill>
                  <a:srgbClr val="D9001C"/>
                </a:solidFill>
              </a:rPr>
              <a:t> </a:t>
            </a:r>
          </a:p>
        </p:txBody>
      </p:sp>
      <p:sp>
        <p:nvSpPr>
          <p:cNvPr id="2" name="Title 1"/>
          <p:cNvSpPr>
            <a:spLocks noGrp="1"/>
          </p:cNvSpPr>
          <p:nvPr>
            <p:ph type="title"/>
          </p:nvPr>
        </p:nvSpPr>
        <p:spPr/>
        <p:txBody>
          <a:bodyPr/>
          <a:lstStyle/>
          <a:p>
            <a:r>
              <a:rPr lang="en-US"/>
              <a:t>Click to edit Master title style</a:t>
            </a:r>
            <a:endParaRPr lang="en-GB" dirty="0"/>
          </a:p>
        </p:txBody>
      </p:sp>
      <p:sp>
        <p:nvSpPr>
          <p:cNvPr id="3" name="Content Placeholder 2"/>
          <p:cNvSpPr>
            <a:spLocks noGrp="1"/>
          </p:cNvSpPr>
          <p:nvPr>
            <p:ph idx="1"/>
          </p:nvPr>
        </p:nvSpPr>
        <p:spPr/>
        <p:txBody>
          <a:bodyPr/>
          <a:lstStyle>
            <a:lvl1pPr>
              <a:spcAft>
                <a:spcPts val="600"/>
              </a:spcAft>
              <a:defRPr sz="2400"/>
            </a:lvl1pPr>
            <a:lvl2pPr>
              <a:defRPr sz="2400"/>
            </a:lvl2pPr>
            <a:lvl3pPr>
              <a:defRPr sz="2200"/>
            </a:lvl3pPr>
            <a:lvl4pPr>
              <a:defRPr sz="2200"/>
            </a:lvl4pPr>
            <a:lvl5pPr>
              <a:defRPr sz="22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Date Placeholder 3"/>
          <p:cNvSpPr>
            <a:spLocks noGrp="1"/>
          </p:cNvSpPr>
          <p:nvPr>
            <p:ph type="dt" sz="half" idx="10"/>
          </p:nvPr>
        </p:nvSpPr>
        <p:spPr/>
        <p:txBody>
          <a:bodyPr/>
          <a:lstStyle/>
          <a:p>
            <a:fld id="{714EEDD6-3DFF-4EF6-AAF9-F890AB236B10}" type="datetime1">
              <a:rPr lang="en-GB" smtClean="0"/>
              <a:t>20/11/2023</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F2D47079-1021-4E78-B5B2-E8550F1FECEB}" type="slidenum">
              <a:rPr lang="en-GB" smtClean="0"/>
              <a:t>‹#›</a:t>
            </a:fld>
            <a:endParaRPr lang="en-GB" dirty="0"/>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258067" y="195897"/>
            <a:ext cx="1440160" cy="671442"/>
          </a:xfrm>
          <a:prstGeom prst="rect">
            <a:avLst/>
          </a:prstGeom>
        </p:spPr>
      </p:pic>
      <p:cxnSp>
        <p:nvCxnSpPr>
          <p:cNvPr id="11" name="Straight Connector 10"/>
          <p:cNvCxnSpPr/>
          <p:nvPr userDrawn="1"/>
        </p:nvCxnSpPr>
        <p:spPr>
          <a:xfrm flipV="1">
            <a:off x="0" y="1097471"/>
            <a:ext cx="9144000" cy="998"/>
          </a:xfrm>
          <a:prstGeom prst="line">
            <a:avLst/>
          </a:prstGeom>
          <a:ln w="19050">
            <a:solidFill>
              <a:srgbClr val="340F53"/>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userDrawn="1"/>
        </p:nvCxnSpPr>
        <p:spPr>
          <a:xfrm>
            <a:off x="-2721" y="6031099"/>
            <a:ext cx="9146721" cy="0"/>
          </a:xfrm>
          <a:prstGeom prst="line">
            <a:avLst/>
          </a:prstGeom>
          <a:ln w="12700">
            <a:solidFill>
              <a:srgbClr val="340F53"/>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683374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Two Content - Re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dirty="0"/>
          </a:p>
        </p:txBody>
      </p:sp>
      <p:sp>
        <p:nvSpPr>
          <p:cNvPr id="3" name="Content Placeholder 2"/>
          <p:cNvSpPr>
            <a:spLocks noGrp="1"/>
          </p:cNvSpPr>
          <p:nvPr>
            <p:ph sz="half" idx="1"/>
          </p:nvPr>
        </p:nvSpPr>
        <p:spPr>
          <a:xfrm>
            <a:off x="457200" y="1600200"/>
            <a:ext cx="4038600" cy="4525963"/>
          </a:xfrm>
        </p:spPr>
        <p:txBody>
          <a:bodyPr/>
          <a:lstStyle>
            <a:lvl1pPr>
              <a:defRPr sz="2400"/>
            </a:lvl1pPr>
            <a:lvl2pPr>
              <a:defRPr sz="2400"/>
            </a:lvl2pPr>
            <a:lvl3pPr>
              <a:defRPr sz="2200"/>
            </a:lvl3pPr>
            <a:lvl4pPr>
              <a:defRPr sz="2200"/>
            </a:lvl4pPr>
            <a:lvl5pPr>
              <a:defRPr sz="22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Content Placeholder 3"/>
          <p:cNvSpPr>
            <a:spLocks noGrp="1"/>
          </p:cNvSpPr>
          <p:nvPr>
            <p:ph sz="half" idx="2"/>
          </p:nvPr>
        </p:nvSpPr>
        <p:spPr>
          <a:xfrm>
            <a:off x="4648200" y="1600200"/>
            <a:ext cx="4038600" cy="4525963"/>
          </a:xfrm>
        </p:spPr>
        <p:txBody>
          <a:bodyPr/>
          <a:lstStyle>
            <a:lvl1pPr>
              <a:defRPr sz="2400"/>
            </a:lvl1pPr>
            <a:lvl2pPr>
              <a:defRPr sz="22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258067" y="195897"/>
            <a:ext cx="1440160" cy="671442"/>
          </a:xfrm>
          <a:prstGeom prst="rect">
            <a:avLst/>
          </a:prstGeom>
        </p:spPr>
      </p:pic>
      <p:sp>
        <p:nvSpPr>
          <p:cNvPr id="10" name="Date Placeholder 9"/>
          <p:cNvSpPr>
            <a:spLocks noGrp="1"/>
          </p:cNvSpPr>
          <p:nvPr>
            <p:ph type="dt" sz="half" idx="10"/>
          </p:nvPr>
        </p:nvSpPr>
        <p:spPr/>
        <p:txBody>
          <a:bodyPr/>
          <a:lstStyle/>
          <a:p>
            <a:fld id="{2348C96B-602B-443C-8ED3-F8B0C6ED0D96}" type="datetime1">
              <a:rPr lang="en-GB" smtClean="0"/>
              <a:t>20/11/2023</a:t>
            </a:fld>
            <a:endParaRPr lang="en-GB" dirty="0"/>
          </a:p>
        </p:txBody>
      </p:sp>
      <p:sp>
        <p:nvSpPr>
          <p:cNvPr id="11" name="Footer Placeholder 10"/>
          <p:cNvSpPr>
            <a:spLocks noGrp="1"/>
          </p:cNvSpPr>
          <p:nvPr>
            <p:ph type="ftr" sz="quarter" idx="11"/>
          </p:nvPr>
        </p:nvSpPr>
        <p:spPr/>
        <p:txBody>
          <a:bodyPr/>
          <a:lstStyle/>
          <a:p>
            <a:endParaRPr lang="en-GB" dirty="0"/>
          </a:p>
        </p:txBody>
      </p:sp>
      <p:sp>
        <p:nvSpPr>
          <p:cNvPr id="12" name="Slide Number Placeholder 11"/>
          <p:cNvSpPr>
            <a:spLocks noGrp="1"/>
          </p:cNvSpPr>
          <p:nvPr>
            <p:ph type="sldNum" sz="quarter" idx="12"/>
          </p:nvPr>
        </p:nvSpPr>
        <p:spPr/>
        <p:txBody>
          <a:bodyPr/>
          <a:lstStyle/>
          <a:p>
            <a:fld id="{F2D47079-1021-4E78-B5B2-E8550F1FECEB}" type="slidenum">
              <a:rPr lang="en-GB" smtClean="0"/>
              <a:pPr/>
              <a:t>‹#›</a:t>
            </a:fld>
            <a:endParaRPr lang="en-GB" dirty="0"/>
          </a:p>
        </p:txBody>
      </p:sp>
      <p:sp>
        <p:nvSpPr>
          <p:cNvPr id="14" name="Rectangle 13"/>
          <p:cNvSpPr/>
          <p:nvPr userDrawn="1"/>
        </p:nvSpPr>
        <p:spPr>
          <a:xfrm flipH="1">
            <a:off x="9071518" y="1097471"/>
            <a:ext cx="72482" cy="4933628"/>
          </a:xfrm>
          <a:prstGeom prst="rect">
            <a:avLst/>
          </a:prstGeom>
          <a:solidFill>
            <a:srgbClr val="D9001C"/>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solidFill>
                  <a:srgbClr val="D9001C"/>
                </a:solidFill>
              </a:rPr>
              <a:t> </a:t>
            </a:r>
          </a:p>
        </p:txBody>
      </p:sp>
      <p:cxnSp>
        <p:nvCxnSpPr>
          <p:cNvPr id="16" name="Straight Connector 15"/>
          <p:cNvCxnSpPr/>
          <p:nvPr userDrawn="1"/>
        </p:nvCxnSpPr>
        <p:spPr>
          <a:xfrm flipV="1">
            <a:off x="0" y="1097471"/>
            <a:ext cx="9144000" cy="998"/>
          </a:xfrm>
          <a:prstGeom prst="line">
            <a:avLst/>
          </a:prstGeom>
          <a:ln w="19050">
            <a:solidFill>
              <a:srgbClr val="340F53"/>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userDrawn="1"/>
        </p:nvCxnSpPr>
        <p:spPr>
          <a:xfrm>
            <a:off x="-2721" y="6031099"/>
            <a:ext cx="9146721" cy="0"/>
          </a:xfrm>
          <a:prstGeom prst="line">
            <a:avLst/>
          </a:prstGeom>
          <a:ln w="12700">
            <a:solidFill>
              <a:srgbClr val="340F53"/>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864200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Obj" preserve="1">
  <p:cSld name="1_Two Content - Red">
    <p:spTree>
      <p:nvGrpSpPr>
        <p:cNvPr id="1" name=""/>
        <p:cNvGrpSpPr/>
        <p:nvPr/>
      </p:nvGrpSpPr>
      <p:grpSpPr>
        <a:xfrm>
          <a:off x="0" y="0"/>
          <a:ext cx="0" cy="0"/>
          <a:chOff x="0" y="0"/>
          <a:chExt cx="0" cy="0"/>
        </a:xfrm>
      </p:grpSpPr>
      <p:sp>
        <p:nvSpPr>
          <p:cNvPr id="13" name="Rectangle 12"/>
          <p:cNvSpPr/>
          <p:nvPr userDrawn="1"/>
        </p:nvSpPr>
        <p:spPr>
          <a:xfrm flipH="1">
            <a:off x="9071518" y="1097471"/>
            <a:ext cx="72482" cy="4933628"/>
          </a:xfrm>
          <a:prstGeom prst="rect">
            <a:avLst/>
          </a:prstGeom>
          <a:solidFill>
            <a:srgbClr val="8ED3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solidFill>
                  <a:srgbClr val="D9001C"/>
                </a:solidFill>
              </a:rPr>
              <a:t> </a:t>
            </a:r>
          </a:p>
        </p:txBody>
      </p:sp>
      <p:sp>
        <p:nvSpPr>
          <p:cNvPr id="2" name="Title 1"/>
          <p:cNvSpPr>
            <a:spLocks noGrp="1"/>
          </p:cNvSpPr>
          <p:nvPr>
            <p:ph type="title"/>
          </p:nvPr>
        </p:nvSpPr>
        <p:spPr/>
        <p:txBody>
          <a:bodyPr/>
          <a:lstStyle/>
          <a:p>
            <a:r>
              <a:rPr lang="en-US"/>
              <a:t>Click to edit Master title style</a:t>
            </a:r>
            <a:endParaRPr lang="en-GB" dirty="0"/>
          </a:p>
        </p:txBody>
      </p:sp>
      <p:sp>
        <p:nvSpPr>
          <p:cNvPr id="3" name="Content Placeholder 2"/>
          <p:cNvSpPr>
            <a:spLocks noGrp="1"/>
          </p:cNvSpPr>
          <p:nvPr>
            <p:ph sz="half" idx="1"/>
          </p:nvPr>
        </p:nvSpPr>
        <p:spPr>
          <a:xfrm>
            <a:off x="457200" y="1600200"/>
            <a:ext cx="4038600" cy="4525963"/>
          </a:xfrm>
        </p:spPr>
        <p:txBody>
          <a:bodyPr/>
          <a:lstStyle>
            <a:lvl1pPr>
              <a:defRPr sz="2400"/>
            </a:lvl1pPr>
            <a:lvl2pPr>
              <a:defRPr sz="2400"/>
            </a:lvl2pPr>
            <a:lvl3pPr>
              <a:defRPr sz="2200"/>
            </a:lvl3pPr>
            <a:lvl4pPr>
              <a:defRPr sz="2200"/>
            </a:lvl4pPr>
            <a:lvl5pPr>
              <a:defRPr sz="22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Content Placeholder 3"/>
          <p:cNvSpPr>
            <a:spLocks noGrp="1"/>
          </p:cNvSpPr>
          <p:nvPr>
            <p:ph sz="half" idx="2"/>
          </p:nvPr>
        </p:nvSpPr>
        <p:spPr>
          <a:xfrm>
            <a:off x="4648200" y="1600200"/>
            <a:ext cx="4038600" cy="4525963"/>
          </a:xfrm>
        </p:spPr>
        <p:txBody>
          <a:bodyPr/>
          <a:lstStyle>
            <a:lvl1pPr>
              <a:defRPr sz="2400"/>
            </a:lvl1pPr>
            <a:lvl2pPr>
              <a:defRPr sz="2400"/>
            </a:lvl2pPr>
            <a:lvl3pPr>
              <a:defRPr sz="2200"/>
            </a:lvl3pPr>
            <a:lvl4pPr>
              <a:defRPr sz="2200"/>
            </a:lvl4pPr>
            <a:lvl5pPr>
              <a:defRPr sz="22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258067" y="195897"/>
            <a:ext cx="1440160" cy="671442"/>
          </a:xfrm>
          <a:prstGeom prst="rect">
            <a:avLst/>
          </a:prstGeom>
        </p:spPr>
      </p:pic>
      <p:sp>
        <p:nvSpPr>
          <p:cNvPr id="10" name="Date Placeholder 9"/>
          <p:cNvSpPr>
            <a:spLocks noGrp="1"/>
          </p:cNvSpPr>
          <p:nvPr>
            <p:ph type="dt" sz="half" idx="10"/>
          </p:nvPr>
        </p:nvSpPr>
        <p:spPr/>
        <p:txBody>
          <a:bodyPr/>
          <a:lstStyle/>
          <a:p>
            <a:fld id="{2348C96B-602B-443C-8ED3-F8B0C6ED0D96}" type="datetime1">
              <a:rPr lang="en-GB" smtClean="0"/>
              <a:t>20/11/2023</a:t>
            </a:fld>
            <a:endParaRPr lang="en-GB" dirty="0"/>
          </a:p>
        </p:txBody>
      </p:sp>
      <p:sp>
        <p:nvSpPr>
          <p:cNvPr id="11" name="Footer Placeholder 10"/>
          <p:cNvSpPr>
            <a:spLocks noGrp="1"/>
          </p:cNvSpPr>
          <p:nvPr>
            <p:ph type="ftr" sz="quarter" idx="11"/>
          </p:nvPr>
        </p:nvSpPr>
        <p:spPr/>
        <p:txBody>
          <a:bodyPr/>
          <a:lstStyle/>
          <a:p>
            <a:endParaRPr lang="en-GB" dirty="0"/>
          </a:p>
        </p:txBody>
      </p:sp>
      <p:sp>
        <p:nvSpPr>
          <p:cNvPr id="12" name="Slide Number Placeholder 11"/>
          <p:cNvSpPr>
            <a:spLocks noGrp="1"/>
          </p:cNvSpPr>
          <p:nvPr>
            <p:ph type="sldNum" sz="quarter" idx="12"/>
          </p:nvPr>
        </p:nvSpPr>
        <p:spPr/>
        <p:txBody>
          <a:bodyPr/>
          <a:lstStyle/>
          <a:p>
            <a:fld id="{F2D47079-1021-4E78-B5B2-E8550F1FECEB}" type="slidenum">
              <a:rPr lang="en-GB" smtClean="0"/>
              <a:pPr/>
              <a:t>‹#›</a:t>
            </a:fld>
            <a:endParaRPr lang="en-GB" dirty="0"/>
          </a:p>
        </p:txBody>
      </p:sp>
      <p:cxnSp>
        <p:nvCxnSpPr>
          <p:cNvPr id="16" name="Straight Connector 15"/>
          <p:cNvCxnSpPr/>
          <p:nvPr userDrawn="1"/>
        </p:nvCxnSpPr>
        <p:spPr>
          <a:xfrm flipV="1">
            <a:off x="0" y="1097471"/>
            <a:ext cx="9144000" cy="998"/>
          </a:xfrm>
          <a:prstGeom prst="line">
            <a:avLst/>
          </a:prstGeom>
          <a:ln w="19050">
            <a:solidFill>
              <a:srgbClr val="340F53"/>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userDrawn="1"/>
        </p:nvCxnSpPr>
        <p:spPr>
          <a:xfrm>
            <a:off x="-2721" y="6031099"/>
            <a:ext cx="9146721" cy="0"/>
          </a:xfrm>
          <a:prstGeom prst="line">
            <a:avLst/>
          </a:prstGeom>
          <a:ln w="12700">
            <a:solidFill>
              <a:srgbClr val="340F53"/>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60398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 preserve="1">
  <p:cSld name="2_Two Content - Red">
    <p:spTree>
      <p:nvGrpSpPr>
        <p:cNvPr id="1" name=""/>
        <p:cNvGrpSpPr/>
        <p:nvPr/>
      </p:nvGrpSpPr>
      <p:grpSpPr>
        <a:xfrm>
          <a:off x="0" y="0"/>
          <a:ext cx="0" cy="0"/>
          <a:chOff x="0" y="0"/>
          <a:chExt cx="0" cy="0"/>
        </a:xfrm>
      </p:grpSpPr>
      <p:sp>
        <p:nvSpPr>
          <p:cNvPr id="14" name="Rectangle 13"/>
          <p:cNvSpPr/>
          <p:nvPr userDrawn="1"/>
        </p:nvSpPr>
        <p:spPr>
          <a:xfrm flipH="1">
            <a:off x="9071518" y="1097471"/>
            <a:ext cx="72482" cy="4933628"/>
          </a:xfrm>
          <a:prstGeom prst="rect">
            <a:avLst/>
          </a:prstGeom>
          <a:solidFill>
            <a:srgbClr val="EA7224"/>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solidFill>
                  <a:srgbClr val="D9001C"/>
                </a:solidFill>
              </a:rPr>
              <a:t> </a:t>
            </a:r>
          </a:p>
        </p:txBody>
      </p:sp>
      <p:sp>
        <p:nvSpPr>
          <p:cNvPr id="2" name="Title 1"/>
          <p:cNvSpPr>
            <a:spLocks noGrp="1"/>
          </p:cNvSpPr>
          <p:nvPr>
            <p:ph type="title"/>
          </p:nvPr>
        </p:nvSpPr>
        <p:spPr/>
        <p:txBody>
          <a:bodyPr/>
          <a:lstStyle/>
          <a:p>
            <a:r>
              <a:rPr lang="en-US"/>
              <a:t>Click to edit Master title style</a:t>
            </a:r>
            <a:endParaRPr lang="en-GB" dirty="0"/>
          </a:p>
        </p:txBody>
      </p:sp>
      <p:sp>
        <p:nvSpPr>
          <p:cNvPr id="3" name="Content Placeholder 2"/>
          <p:cNvSpPr>
            <a:spLocks noGrp="1"/>
          </p:cNvSpPr>
          <p:nvPr>
            <p:ph sz="half" idx="1"/>
          </p:nvPr>
        </p:nvSpPr>
        <p:spPr>
          <a:xfrm>
            <a:off x="457200" y="1600200"/>
            <a:ext cx="4038600" cy="4525963"/>
          </a:xfrm>
        </p:spPr>
        <p:txBody>
          <a:bodyPr/>
          <a:lstStyle>
            <a:lvl1pPr>
              <a:defRPr sz="2400"/>
            </a:lvl1pPr>
            <a:lvl2pPr>
              <a:defRPr sz="22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Content Placeholder 3"/>
          <p:cNvSpPr>
            <a:spLocks noGrp="1"/>
          </p:cNvSpPr>
          <p:nvPr>
            <p:ph sz="half" idx="2"/>
          </p:nvPr>
        </p:nvSpPr>
        <p:spPr>
          <a:xfrm>
            <a:off x="4648200" y="1600200"/>
            <a:ext cx="4038600" cy="4525963"/>
          </a:xfrm>
        </p:spPr>
        <p:txBody>
          <a:bodyPr/>
          <a:lstStyle>
            <a:lvl1pPr>
              <a:defRPr sz="2400"/>
            </a:lvl1pPr>
            <a:lvl2pPr>
              <a:defRPr sz="22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258067" y="195897"/>
            <a:ext cx="1440160" cy="671442"/>
          </a:xfrm>
          <a:prstGeom prst="rect">
            <a:avLst/>
          </a:prstGeom>
        </p:spPr>
      </p:pic>
      <p:sp>
        <p:nvSpPr>
          <p:cNvPr id="10" name="Date Placeholder 9"/>
          <p:cNvSpPr>
            <a:spLocks noGrp="1"/>
          </p:cNvSpPr>
          <p:nvPr>
            <p:ph type="dt" sz="half" idx="10"/>
          </p:nvPr>
        </p:nvSpPr>
        <p:spPr/>
        <p:txBody>
          <a:bodyPr/>
          <a:lstStyle/>
          <a:p>
            <a:fld id="{2348C96B-602B-443C-8ED3-F8B0C6ED0D96}" type="datetime1">
              <a:rPr lang="en-GB" smtClean="0"/>
              <a:t>20/11/2023</a:t>
            </a:fld>
            <a:endParaRPr lang="en-GB" dirty="0"/>
          </a:p>
        </p:txBody>
      </p:sp>
      <p:sp>
        <p:nvSpPr>
          <p:cNvPr id="11" name="Footer Placeholder 10"/>
          <p:cNvSpPr>
            <a:spLocks noGrp="1"/>
          </p:cNvSpPr>
          <p:nvPr>
            <p:ph type="ftr" sz="quarter" idx="11"/>
          </p:nvPr>
        </p:nvSpPr>
        <p:spPr/>
        <p:txBody>
          <a:bodyPr/>
          <a:lstStyle/>
          <a:p>
            <a:endParaRPr lang="en-GB" dirty="0"/>
          </a:p>
        </p:txBody>
      </p:sp>
      <p:sp>
        <p:nvSpPr>
          <p:cNvPr id="12" name="Slide Number Placeholder 11"/>
          <p:cNvSpPr>
            <a:spLocks noGrp="1"/>
          </p:cNvSpPr>
          <p:nvPr>
            <p:ph type="sldNum" sz="quarter" idx="12"/>
          </p:nvPr>
        </p:nvSpPr>
        <p:spPr/>
        <p:txBody>
          <a:bodyPr/>
          <a:lstStyle/>
          <a:p>
            <a:fld id="{F2D47079-1021-4E78-B5B2-E8550F1FECEB}" type="slidenum">
              <a:rPr lang="en-GB" smtClean="0"/>
              <a:pPr/>
              <a:t>‹#›</a:t>
            </a:fld>
            <a:endParaRPr lang="en-GB" dirty="0"/>
          </a:p>
        </p:txBody>
      </p:sp>
      <p:cxnSp>
        <p:nvCxnSpPr>
          <p:cNvPr id="16" name="Straight Connector 15"/>
          <p:cNvCxnSpPr/>
          <p:nvPr userDrawn="1"/>
        </p:nvCxnSpPr>
        <p:spPr>
          <a:xfrm flipV="1">
            <a:off x="0" y="1097471"/>
            <a:ext cx="9144000" cy="998"/>
          </a:xfrm>
          <a:prstGeom prst="line">
            <a:avLst/>
          </a:prstGeom>
          <a:ln w="19050">
            <a:solidFill>
              <a:srgbClr val="340F53"/>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userDrawn="1"/>
        </p:nvCxnSpPr>
        <p:spPr>
          <a:xfrm>
            <a:off x="-2721" y="6031099"/>
            <a:ext cx="9146721" cy="0"/>
          </a:xfrm>
          <a:prstGeom prst="line">
            <a:avLst/>
          </a:prstGeom>
          <a:ln w="12700">
            <a:solidFill>
              <a:srgbClr val="340F53"/>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769569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5192" y="260648"/>
            <a:ext cx="6234683" cy="922114"/>
          </a:xfrm>
          <a:prstGeom prst="rect">
            <a:avLst/>
          </a:prstGeom>
        </p:spPr>
        <p:txBody>
          <a:bodyPr vert="horz" lIns="91440" tIns="45720" rIns="91440" bIns="45720" rtlCol="0" anchor="ctr">
            <a:noAutofit/>
          </a:bodyPr>
          <a:lstStyle/>
          <a:p>
            <a:r>
              <a:rPr lang="en-US"/>
              <a:t>Click to edit Master title style</a:t>
            </a:r>
            <a:endParaRPr lang="en-GB" dirty="0"/>
          </a:p>
        </p:txBody>
      </p:sp>
      <p:sp>
        <p:nvSpPr>
          <p:cNvPr id="3" name="Text Placeholder 2"/>
          <p:cNvSpPr>
            <a:spLocks noGrp="1"/>
          </p:cNvSpPr>
          <p:nvPr>
            <p:ph type="body" idx="1"/>
          </p:nvPr>
        </p:nvSpPr>
        <p:spPr>
          <a:xfrm>
            <a:off x="324448" y="1484784"/>
            <a:ext cx="8229600" cy="4525963"/>
          </a:xfrm>
          <a:prstGeom prst="rect">
            <a:avLst/>
          </a:prstGeom>
        </p:spPr>
        <p:txBody>
          <a:bodyPr vert="horz" lIns="91440" tIns="45720" rIns="91440" bIns="45720" rtlCol="0">
            <a:no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Date Placeholder 3"/>
          <p:cNvSpPr>
            <a:spLocks noGrp="1"/>
          </p:cNvSpPr>
          <p:nvPr>
            <p:ph type="dt" sz="half" idx="2"/>
          </p:nvPr>
        </p:nvSpPr>
        <p:spPr>
          <a:xfrm>
            <a:off x="350168" y="6237312"/>
            <a:ext cx="2133600" cy="365125"/>
          </a:xfrm>
          <a:prstGeom prst="rect">
            <a:avLst/>
          </a:prstGeom>
        </p:spPr>
        <p:txBody>
          <a:bodyPr vert="horz" lIns="91440" tIns="45720" rIns="91440" bIns="45720" rtlCol="0" anchor="ctr"/>
          <a:lstStyle>
            <a:lvl1pPr algn="l">
              <a:defRPr sz="1200">
                <a:solidFill>
                  <a:srgbClr val="340F53"/>
                </a:solidFill>
                <a:latin typeface="Arial" panose="020B0604020202020204" pitchFamily="34" charset="0"/>
                <a:cs typeface="Arial" panose="020B0604020202020204" pitchFamily="34" charset="0"/>
              </a:defRPr>
            </a:lvl1pPr>
          </a:lstStyle>
          <a:p>
            <a:fld id="{9F717431-3883-4A5B-8811-E7B223427D7C}" type="datetime1">
              <a:rPr lang="en-GB" smtClean="0"/>
              <a:t>20/11/2023</a:t>
            </a:fld>
            <a:endParaRPr lang="en-GB" dirty="0"/>
          </a:p>
        </p:txBody>
      </p:sp>
      <p:sp>
        <p:nvSpPr>
          <p:cNvPr id="5" name="Footer Placeholder 4"/>
          <p:cNvSpPr>
            <a:spLocks noGrp="1"/>
          </p:cNvSpPr>
          <p:nvPr>
            <p:ph type="ftr" sz="quarter" idx="3"/>
          </p:nvPr>
        </p:nvSpPr>
        <p:spPr>
          <a:xfrm>
            <a:off x="2627784" y="6237312"/>
            <a:ext cx="3816424" cy="365125"/>
          </a:xfrm>
          <a:prstGeom prst="rect">
            <a:avLst/>
          </a:prstGeom>
        </p:spPr>
        <p:txBody>
          <a:bodyPr vert="horz" lIns="91440" tIns="45720" rIns="91440" bIns="45720" rtlCol="0" anchor="ctr"/>
          <a:lstStyle>
            <a:lvl1pPr algn="l">
              <a:defRPr sz="1200">
                <a:solidFill>
                  <a:srgbClr val="340F53"/>
                </a:solidFill>
              </a:defRPr>
            </a:lvl1pPr>
          </a:lstStyle>
          <a:p>
            <a:endParaRPr lang="en-GB" dirty="0"/>
          </a:p>
        </p:txBody>
      </p:sp>
      <p:sp>
        <p:nvSpPr>
          <p:cNvPr id="6" name="Slide Number Placeholder 5"/>
          <p:cNvSpPr>
            <a:spLocks noGrp="1"/>
          </p:cNvSpPr>
          <p:nvPr>
            <p:ph type="sldNum" sz="quarter" idx="4"/>
          </p:nvPr>
        </p:nvSpPr>
        <p:spPr>
          <a:xfrm>
            <a:off x="8162056" y="6237312"/>
            <a:ext cx="586408" cy="365125"/>
          </a:xfrm>
          <a:prstGeom prst="rect">
            <a:avLst/>
          </a:prstGeom>
        </p:spPr>
        <p:txBody>
          <a:bodyPr vert="horz" lIns="91440" tIns="45720" rIns="91440" bIns="45720" rtlCol="0" anchor="ctr"/>
          <a:lstStyle>
            <a:lvl1pPr algn="r">
              <a:defRPr sz="1400">
                <a:solidFill>
                  <a:srgbClr val="340F53"/>
                </a:solidFill>
                <a:latin typeface="Arial" panose="020B0604020202020204" pitchFamily="34" charset="0"/>
                <a:cs typeface="Arial" panose="020B0604020202020204" pitchFamily="34" charset="0"/>
              </a:defRPr>
            </a:lvl1pPr>
          </a:lstStyle>
          <a:p>
            <a:fld id="{F2D47079-1021-4E78-B5B2-E8550F1FECEB}" type="slidenum">
              <a:rPr lang="en-GB" smtClean="0"/>
              <a:pPr/>
              <a:t>‹#›</a:t>
            </a:fld>
            <a:endParaRPr lang="en-GB" dirty="0"/>
          </a:p>
        </p:txBody>
      </p:sp>
    </p:spTree>
    <p:extLst>
      <p:ext uri="{BB962C8B-B14F-4D97-AF65-F5344CB8AC3E}">
        <p14:creationId xmlns:p14="http://schemas.microsoft.com/office/powerpoint/2010/main" val="3550782021"/>
      </p:ext>
    </p:extLst>
  </p:cSld>
  <p:clrMap bg1="lt1" tx1="dk1" bg2="lt2" tx2="dk2" accent1="accent1" accent2="accent2" accent3="accent3" accent4="accent4" accent5="accent5" accent6="accent6" hlink="hlink" folHlink="folHlink"/>
  <p:sldLayoutIdLst>
    <p:sldLayoutId id="2147483649" r:id="rId1"/>
    <p:sldLayoutId id="2147483656" r:id="rId2"/>
    <p:sldLayoutId id="2147483657" r:id="rId3"/>
    <p:sldLayoutId id="2147483661" r:id="rId4"/>
    <p:sldLayoutId id="2147483667" r:id="rId5"/>
    <p:sldLayoutId id="2147483668" r:id="rId6"/>
    <p:sldLayoutId id="2147483652" r:id="rId7"/>
    <p:sldLayoutId id="2147483669" r:id="rId8"/>
    <p:sldLayoutId id="2147483670" r:id="rId9"/>
    <p:sldLayoutId id="2147483653" r:id="rId10"/>
    <p:sldLayoutId id="2147483659" r:id="rId11"/>
    <p:sldLayoutId id="2147483658" r:id="rId12"/>
    <p:sldLayoutId id="2147483666" r:id="rId13"/>
    <p:sldLayoutId id="2147483665" r:id="rId14"/>
    <p:sldLayoutId id="2147483664" r:id="rId15"/>
    <p:sldLayoutId id="2147483655" r:id="rId16"/>
  </p:sldLayoutIdLst>
  <p:hf hdr="0"/>
  <p:txStyles>
    <p:titleStyle>
      <a:lvl1pPr algn="l" defTabSz="914400" rtl="0" eaLnBrk="1" latinLnBrk="0" hangingPunct="1">
        <a:spcBef>
          <a:spcPct val="0"/>
        </a:spcBef>
        <a:buNone/>
        <a:defRPr sz="2800" kern="1200">
          <a:solidFill>
            <a:srgbClr val="340F53"/>
          </a:solidFill>
          <a:latin typeface="Arial" panose="020B0604020202020204" pitchFamily="34" charset="0"/>
          <a:ea typeface="+mj-ea"/>
          <a:cs typeface="Arial" panose="020B0604020202020204" pitchFamily="34" charset="0"/>
        </a:defRPr>
      </a:lvl1pPr>
    </p:titleStyle>
    <p:bodyStyle>
      <a:lvl1pPr marL="266700" indent="-266700" algn="l" defTabSz="914400" rtl="0" eaLnBrk="1" latinLnBrk="0" hangingPunct="1">
        <a:spcBef>
          <a:spcPct val="20000"/>
        </a:spcBef>
        <a:spcAft>
          <a:spcPts val="600"/>
        </a:spcAft>
        <a:buClr>
          <a:srgbClr val="340F53"/>
        </a:buClr>
        <a:buFont typeface="Arial" panose="020B0604020202020204" pitchFamily="34" charset="0"/>
        <a:buChar char="•"/>
        <a:defRPr sz="2400" kern="1200">
          <a:solidFill>
            <a:srgbClr val="141215"/>
          </a:solidFill>
          <a:latin typeface="Arial" panose="020B0604020202020204" pitchFamily="34" charset="0"/>
          <a:ea typeface="+mn-ea"/>
          <a:cs typeface="Arial" panose="020B0604020202020204" pitchFamily="34" charset="0"/>
        </a:defRPr>
      </a:lvl1pPr>
      <a:lvl2pPr marL="742950" indent="-285750" algn="l" defTabSz="914400" rtl="0" eaLnBrk="1" latinLnBrk="0" hangingPunct="1">
        <a:spcBef>
          <a:spcPct val="20000"/>
        </a:spcBef>
        <a:spcAft>
          <a:spcPts val="600"/>
        </a:spcAft>
        <a:buClr>
          <a:srgbClr val="340F53"/>
        </a:buClr>
        <a:buFont typeface="Arial" panose="020B0604020202020204" pitchFamily="34" charset="0"/>
        <a:buChar char="–"/>
        <a:defRPr sz="2800" kern="1200">
          <a:solidFill>
            <a:srgbClr val="141215"/>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spcBef>
          <a:spcPct val="20000"/>
        </a:spcBef>
        <a:spcAft>
          <a:spcPts val="600"/>
        </a:spcAft>
        <a:buClr>
          <a:srgbClr val="340F53"/>
        </a:buClr>
        <a:buFont typeface="Arial" panose="020B0604020202020204" pitchFamily="34" charset="0"/>
        <a:buChar char="•"/>
        <a:defRPr sz="2400" kern="1200">
          <a:solidFill>
            <a:srgbClr val="141215"/>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spcBef>
          <a:spcPct val="20000"/>
        </a:spcBef>
        <a:spcAft>
          <a:spcPts val="600"/>
        </a:spcAft>
        <a:buClr>
          <a:srgbClr val="340F53"/>
        </a:buClr>
        <a:buFont typeface="Arial" panose="020B0604020202020204" pitchFamily="34" charset="0"/>
        <a:buChar char="–"/>
        <a:defRPr sz="2000" kern="1200">
          <a:solidFill>
            <a:srgbClr val="141215"/>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spcBef>
          <a:spcPct val="20000"/>
        </a:spcBef>
        <a:spcAft>
          <a:spcPts val="600"/>
        </a:spcAft>
        <a:buClr>
          <a:srgbClr val="340F53"/>
        </a:buClr>
        <a:buFont typeface="Arial" panose="020B0604020202020204" pitchFamily="34" charset="0"/>
        <a:buChar char="»"/>
        <a:defRPr sz="2000" kern="1200">
          <a:solidFill>
            <a:srgbClr val="141215"/>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3707201" y="2258621"/>
            <a:ext cx="5006906" cy="720080"/>
          </a:xfrm>
        </p:spPr>
        <p:txBody>
          <a:bodyPr/>
          <a:lstStyle/>
          <a:p>
            <a:pPr algn="r"/>
            <a:br>
              <a:rPr lang="en-GB" sz="2400" dirty="0"/>
            </a:br>
            <a:br>
              <a:rPr lang="en-GB" sz="2400" dirty="0"/>
            </a:br>
            <a:br>
              <a:rPr lang="en-GB" sz="2400" dirty="0"/>
            </a:br>
            <a:br>
              <a:rPr lang="en-GB" sz="2400" dirty="0"/>
            </a:br>
            <a:br>
              <a:rPr lang="en-GB" sz="2400" dirty="0"/>
            </a:br>
            <a:br>
              <a:rPr lang="en-GB" sz="2400" dirty="0"/>
            </a:br>
            <a:br>
              <a:rPr lang="en-GB" sz="2400" dirty="0"/>
            </a:br>
            <a:br>
              <a:rPr lang="en-GB" sz="2400" dirty="0"/>
            </a:br>
            <a:br>
              <a:rPr lang="en-GB" sz="2400" dirty="0"/>
            </a:br>
            <a:br>
              <a:rPr lang="en-GB" sz="2400" dirty="0"/>
            </a:br>
            <a:r>
              <a:rPr lang="en-GB" sz="2400" dirty="0"/>
              <a:t>Consultation Documents Seminar</a:t>
            </a:r>
            <a:br>
              <a:rPr lang="en-GB" dirty="0"/>
            </a:br>
            <a:br>
              <a:rPr lang="en-GB" dirty="0"/>
            </a:br>
            <a:r>
              <a:rPr lang="en-GB" i="1" dirty="0"/>
              <a:t>Neath Port Talbot County Borough Council</a:t>
            </a:r>
            <a:br>
              <a:rPr lang="en-GB" i="1" dirty="0"/>
            </a:br>
            <a:r>
              <a:rPr lang="en-GB" i="1" dirty="0"/>
              <a:t>-v-</a:t>
            </a:r>
            <a:br>
              <a:rPr lang="en-GB" i="1" dirty="0"/>
            </a:br>
            <a:r>
              <a:rPr lang="en-GB" i="1" dirty="0"/>
              <a:t>Welsh Language Commissioner</a:t>
            </a:r>
            <a:br>
              <a:rPr lang="en-GB" i="1" dirty="0"/>
            </a:br>
            <a:br>
              <a:rPr lang="en-GB" i="1" dirty="0"/>
            </a:br>
            <a:r>
              <a:rPr lang="en-GB" i="1" dirty="0"/>
              <a:t>WLT/22/01</a:t>
            </a:r>
            <a:br>
              <a:rPr lang="en-GB" dirty="0"/>
            </a:br>
            <a:br>
              <a:rPr lang="en-GB" dirty="0"/>
            </a:br>
            <a:r>
              <a:rPr lang="en-GB" sz="2400" dirty="0"/>
              <a:t>Daniel Ellis Taylor</a:t>
            </a:r>
            <a:br>
              <a:rPr lang="en-GB" sz="2400" dirty="0"/>
            </a:br>
            <a:r>
              <a:rPr lang="en-GB" sz="2400" dirty="0"/>
              <a:t>		 21 November 2023</a:t>
            </a:r>
            <a:br>
              <a:rPr lang="en-GB" sz="2400" dirty="0"/>
            </a:br>
            <a:br>
              <a:rPr lang="en-GB" sz="2400" dirty="0"/>
            </a:br>
            <a:br>
              <a:rPr lang="en-GB" sz="2000" dirty="0"/>
            </a:br>
            <a:br>
              <a:rPr lang="en-GB" sz="2000" dirty="0"/>
            </a:br>
            <a:endParaRPr lang="en-GB" sz="2000" b="1" u="sng" dirty="0"/>
          </a:p>
        </p:txBody>
      </p:sp>
    </p:spTree>
    <p:extLst>
      <p:ext uri="{BB962C8B-B14F-4D97-AF65-F5344CB8AC3E}">
        <p14:creationId xmlns:p14="http://schemas.microsoft.com/office/powerpoint/2010/main" val="12273270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1" name="Rectangle 3"/>
          <p:cNvSpPr>
            <a:spLocks noGrp="1" noChangeArrowheads="1"/>
          </p:cNvSpPr>
          <p:nvPr>
            <p:ph type="title"/>
          </p:nvPr>
        </p:nvSpPr>
        <p:spPr>
          <a:xfrm>
            <a:off x="324448" y="161925"/>
            <a:ext cx="6234683" cy="922114"/>
          </a:xfrm>
        </p:spPr>
        <p:txBody>
          <a:bodyPr>
            <a:normAutofit/>
          </a:bodyPr>
          <a:lstStyle/>
          <a:p>
            <a:r>
              <a:rPr lang="en-GB" sz="2400" i="1" dirty="0"/>
              <a:t>Neath Port Talbot County Borough Council</a:t>
            </a:r>
            <a:br>
              <a:rPr lang="en-GB" sz="2400" i="1" dirty="0"/>
            </a:br>
            <a:r>
              <a:rPr lang="en-GB" sz="2400" i="1" dirty="0"/>
              <a:t>-v-Welsh Language Commissioner</a:t>
            </a:r>
            <a:endParaRPr lang="en-GB" altLang="en-US" sz="2400" dirty="0">
              <a:solidFill>
                <a:srgbClr val="340F53"/>
              </a:solidFill>
              <a:latin typeface="+mj-lt"/>
              <a:ea typeface="+mn-ea"/>
              <a:cs typeface="+mn-cs"/>
            </a:endParaRPr>
          </a:p>
        </p:txBody>
      </p:sp>
      <p:sp>
        <p:nvSpPr>
          <p:cNvPr id="32770" name="Rectangle 2"/>
          <p:cNvSpPr>
            <a:spLocks noGrp="1" noChangeArrowheads="1"/>
          </p:cNvSpPr>
          <p:nvPr>
            <p:ph idx="1"/>
          </p:nvPr>
        </p:nvSpPr>
        <p:spPr>
          <a:xfrm>
            <a:off x="324448" y="1182762"/>
            <a:ext cx="8500770" cy="4827986"/>
          </a:xfrm>
        </p:spPr>
        <p:txBody>
          <a:bodyPr>
            <a:normAutofit/>
          </a:bodyPr>
          <a:lstStyle/>
          <a:p>
            <a:pPr marL="0" indent="0">
              <a:buNone/>
            </a:pPr>
            <a:r>
              <a:rPr lang="en-GB" altLang="en-US" b="1" u="sng" dirty="0"/>
              <a:t>Background</a:t>
            </a:r>
          </a:p>
          <a:p>
            <a:r>
              <a:rPr lang="en-GB" altLang="en-US" dirty="0"/>
              <a:t>Closure of three English primary schools - </a:t>
            </a:r>
            <a:r>
              <a:rPr lang="en-GB" altLang="en-US" dirty="0" err="1"/>
              <a:t>Alltwen</a:t>
            </a:r>
            <a:r>
              <a:rPr lang="en-GB" altLang="en-US" dirty="0"/>
              <a:t>, </a:t>
            </a:r>
            <a:r>
              <a:rPr lang="en-GB" altLang="en-US" dirty="0" err="1"/>
              <a:t>Godre’r</a:t>
            </a:r>
            <a:r>
              <a:rPr lang="en-GB" altLang="en-US" dirty="0"/>
              <a:t> </a:t>
            </a:r>
            <a:r>
              <a:rPr lang="en-GB" altLang="en-US" dirty="0" err="1"/>
              <a:t>Graig</a:t>
            </a:r>
            <a:r>
              <a:rPr lang="en-GB" altLang="en-US" dirty="0"/>
              <a:t> a </a:t>
            </a:r>
            <a:r>
              <a:rPr lang="en-GB" altLang="en-US" dirty="0" err="1"/>
              <a:t>Llangiwg</a:t>
            </a:r>
            <a:r>
              <a:rPr lang="en-GB" altLang="en-US" dirty="0"/>
              <a:t> – one big school at Parc </a:t>
            </a:r>
            <a:r>
              <a:rPr lang="en-GB" altLang="en-US" dirty="0" err="1"/>
              <a:t>Ynysderw</a:t>
            </a:r>
            <a:r>
              <a:rPr lang="en-GB" altLang="en-US" dirty="0"/>
              <a:t>;</a:t>
            </a:r>
          </a:p>
          <a:p>
            <a:r>
              <a:rPr lang="en-GB" altLang="en-US" dirty="0"/>
              <a:t>21 October 2020 – the Council publish a consultation document on the proposal to open the new school;</a:t>
            </a:r>
          </a:p>
          <a:p>
            <a:r>
              <a:rPr lang="en-GB" altLang="en-US" dirty="0"/>
              <a:t>Consultation – the Commissioner investigates and find that the Council had not complied with the Welsh language standards;</a:t>
            </a:r>
          </a:p>
          <a:p>
            <a:r>
              <a:rPr lang="en-GB" altLang="en-US" dirty="0"/>
              <a:t>The Council’s appeal – no failure to comply.</a:t>
            </a:r>
          </a:p>
          <a:p>
            <a:pPr marL="0" indent="0">
              <a:buNone/>
            </a:pPr>
            <a:endParaRPr lang="en-GB" altLang="en-US" dirty="0"/>
          </a:p>
        </p:txBody>
      </p:sp>
    </p:spTree>
    <p:extLst>
      <p:ext uri="{BB962C8B-B14F-4D97-AF65-F5344CB8AC3E}">
        <p14:creationId xmlns:p14="http://schemas.microsoft.com/office/powerpoint/2010/main" val="26069848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1" name="Rectangle 3"/>
          <p:cNvSpPr>
            <a:spLocks noGrp="1" noChangeArrowheads="1"/>
          </p:cNvSpPr>
          <p:nvPr>
            <p:ph type="title"/>
          </p:nvPr>
        </p:nvSpPr>
        <p:spPr>
          <a:xfrm>
            <a:off x="324448" y="161925"/>
            <a:ext cx="6234683" cy="922114"/>
          </a:xfrm>
        </p:spPr>
        <p:txBody>
          <a:bodyPr>
            <a:normAutofit/>
          </a:bodyPr>
          <a:lstStyle/>
          <a:p>
            <a:r>
              <a:rPr lang="en-GB" sz="2400" i="1" dirty="0"/>
              <a:t>Neath Port Talbot County Borough Council</a:t>
            </a:r>
            <a:br>
              <a:rPr lang="en-GB" sz="2400" i="1" dirty="0"/>
            </a:br>
            <a:r>
              <a:rPr lang="en-GB" sz="2400" i="1" dirty="0"/>
              <a:t>-v-Welsh Language Commissioner</a:t>
            </a:r>
            <a:endParaRPr lang="en-GB" altLang="en-US" sz="2400" dirty="0">
              <a:solidFill>
                <a:srgbClr val="340F53"/>
              </a:solidFill>
              <a:latin typeface="+mj-lt"/>
              <a:ea typeface="+mn-ea"/>
              <a:cs typeface="+mn-cs"/>
            </a:endParaRPr>
          </a:p>
        </p:txBody>
      </p:sp>
      <p:sp>
        <p:nvSpPr>
          <p:cNvPr id="32770" name="Rectangle 2"/>
          <p:cNvSpPr>
            <a:spLocks noGrp="1" noChangeArrowheads="1"/>
          </p:cNvSpPr>
          <p:nvPr>
            <p:ph idx="1"/>
          </p:nvPr>
        </p:nvSpPr>
        <p:spPr>
          <a:xfrm>
            <a:off x="324448" y="1182762"/>
            <a:ext cx="8500770" cy="4827986"/>
          </a:xfrm>
        </p:spPr>
        <p:txBody>
          <a:bodyPr>
            <a:normAutofit/>
          </a:bodyPr>
          <a:lstStyle/>
          <a:p>
            <a:pPr marL="0" indent="0">
              <a:buNone/>
            </a:pPr>
            <a:r>
              <a:rPr lang="en-GB" altLang="en-US" b="1" u="sng" dirty="0"/>
              <a:t>The Standards</a:t>
            </a:r>
          </a:p>
          <a:p>
            <a:pPr marL="0" indent="0">
              <a:buNone/>
            </a:pPr>
            <a:r>
              <a:rPr lang="en-GB" altLang="en-US" i="1" dirty="0"/>
              <a:t>Standards 91 – 93</a:t>
            </a:r>
          </a:p>
          <a:p>
            <a:pPr algn="l" fontAlgn="t"/>
            <a:r>
              <a:rPr lang="en-GB" altLang="en-US" dirty="0"/>
              <a:t>91 - </a:t>
            </a:r>
            <a:r>
              <a:rPr lang="en-GB" dirty="0"/>
              <a:t>When you publish a consultation document which relates to a policy decision, the document must consider, and seek views on, the effects (whether positive or adverse) that the policy decision under consideration would have on- </a:t>
            </a:r>
          </a:p>
          <a:p>
            <a:pPr algn="l" fontAlgn="t"/>
            <a:r>
              <a:rPr lang="en-GB" dirty="0"/>
              <a:t>(a) opportunities for persons to use the Welsh language, and </a:t>
            </a:r>
          </a:p>
          <a:p>
            <a:pPr algn="l" fontAlgn="t"/>
            <a:r>
              <a:rPr lang="en-GB" dirty="0"/>
              <a:t>(b) treating the Welsh language no less favourably than the English language. </a:t>
            </a:r>
            <a:endParaRPr lang="en-GB" altLang="en-US" dirty="0"/>
          </a:p>
          <a:p>
            <a:pPr marL="0" indent="0">
              <a:buNone/>
            </a:pPr>
            <a:endParaRPr lang="en-GB" altLang="en-US" dirty="0"/>
          </a:p>
        </p:txBody>
      </p:sp>
    </p:spTree>
    <p:extLst>
      <p:ext uri="{BB962C8B-B14F-4D97-AF65-F5344CB8AC3E}">
        <p14:creationId xmlns:p14="http://schemas.microsoft.com/office/powerpoint/2010/main" val="34081322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1" name="Rectangle 3"/>
          <p:cNvSpPr>
            <a:spLocks noGrp="1" noChangeArrowheads="1"/>
          </p:cNvSpPr>
          <p:nvPr>
            <p:ph type="title"/>
          </p:nvPr>
        </p:nvSpPr>
        <p:spPr>
          <a:xfrm>
            <a:off x="324448" y="161925"/>
            <a:ext cx="6234683" cy="922114"/>
          </a:xfrm>
        </p:spPr>
        <p:txBody>
          <a:bodyPr>
            <a:normAutofit/>
          </a:bodyPr>
          <a:lstStyle/>
          <a:p>
            <a:r>
              <a:rPr lang="en-GB" sz="2400" i="1" dirty="0"/>
              <a:t>Neath Port Talbot County Borough Council</a:t>
            </a:r>
            <a:br>
              <a:rPr lang="en-GB" sz="2400" i="1" dirty="0"/>
            </a:br>
            <a:r>
              <a:rPr lang="en-GB" sz="2400" i="1" dirty="0"/>
              <a:t>-v-Welsh Language Commissioner</a:t>
            </a:r>
            <a:endParaRPr lang="en-GB" altLang="en-US" sz="2400" dirty="0">
              <a:solidFill>
                <a:srgbClr val="340F53"/>
              </a:solidFill>
              <a:latin typeface="+mj-lt"/>
              <a:ea typeface="+mn-ea"/>
              <a:cs typeface="+mn-cs"/>
            </a:endParaRPr>
          </a:p>
        </p:txBody>
      </p:sp>
      <p:sp>
        <p:nvSpPr>
          <p:cNvPr id="32770" name="Rectangle 2"/>
          <p:cNvSpPr>
            <a:spLocks noGrp="1" noChangeArrowheads="1"/>
          </p:cNvSpPr>
          <p:nvPr>
            <p:ph idx="1"/>
          </p:nvPr>
        </p:nvSpPr>
        <p:spPr>
          <a:xfrm>
            <a:off x="324448" y="1182762"/>
            <a:ext cx="8500770" cy="4827986"/>
          </a:xfrm>
        </p:spPr>
        <p:txBody>
          <a:bodyPr>
            <a:normAutofit/>
          </a:bodyPr>
          <a:lstStyle/>
          <a:p>
            <a:pPr marL="0" indent="0">
              <a:buNone/>
            </a:pPr>
            <a:r>
              <a:rPr lang="en-GB" altLang="en-US" b="1" u="sng" dirty="0"/>
              <a:t>The Standards</a:t>
            </a:r>
          </a:p>
          <a:p>
            <a:pPr marL="0" indent="0">
              <a:buNone/>
            </a:pPr>
            <a:r>
              <a:rPr lang="en-GB" altLang="en-US" i="1" dirty="0"/>
              <a:t>Standards 91 – 93</a:t>
            </a:r>
          </a:p>
          <a:p>
            <a:pPr algn="l"/>
            <a:r>
              <a:rPr lang="en-GB" altLang="en-US" dirty="0"/>
              <a:t>92 - </a:t>
            </a:r>
            <a:r>
              <a:rPr lang="en-GB" dirty="0"/>
              <a:t>When you publish a consultation document which relates to a policy decision the document must consider, and seek views on, how the policy under consideration could be formulated or revised so that it would have positive effects, or increased positive effects, on— </a:t>
            </a:r>
          </a:p>
          <a:p>
            <a:pPr algn="l"/>
            <a:r>
              <a:rPr lang="en-GB" dirty="0"/>
              <a:t>(a) opportunities for persons to use the Welsh language, and</a:t>
            </a:r>
          </a:p>
          <a:p>
            <a:pPr algn="l"/>
            <a:r>
              <a:rPr lang="en-GB" dirty="0"/>
              <a:t>(b) treating the Welsh language no less favourably than the English language. </a:t>
            </a:r>
            <a:endParaRPr lang="en-GB" altLang="en-US" dirty="0"/>
          </a:p>
          <a:p>
            <a:pPr marL="0" indent="0">
              <a:buNone/>
            </a:pPr>
            <a:endParaRPr lang="en-GB" altLang="en-US" dirty="0"/>
          </a:p>
        </p:txBody>
      </p:sp>
    </p:spTree>
    <p:extLst>
      <p:ext uri="{BB962C8B-B14F-4D97-AF65-F5344CB8AC3E}">
        <p14:creationId xmlns:p14="http://schemas.microsoft.com/office/powerpoint/2010/main" val="5156841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1" name="Rectangle 3"/>
          <p:cNvSpPr>
            <a:spLocks noGrp="1" noChangeArrowheads="1"/>
          </p:cNvSpPr>
          <p:nvPr>
            <p:ph type="title"/>
          </p:nvPr>
        </p:nvSpPr>
        <p:spPr>
          <a:xfrm>
            <a:off x="324448" y="161925"/>
            <a:ext cx="6234683" cy="922114"/>
          </a:xfrm>
        </p:spPr>
        <p:txBody>
          <a:bodyPr>
            <a:normAutofit/>
          </a:bodyPr>
          <a:lstStyle/>
          <a:p>
            <a:r>
              <a:rPr lang="en-GB" sz="2400" i="1" dirty="0"/>
              <a:t>Neath Port Talbot County Borough Council</a:t>
            </a:r>
            <a:br>
              <a:rPr lang="en-GB" sz="2400" i="1" dirty="0"/>
            </a:br>
            <a:r>
              <a:rPr lang="en-GB" sz="2400" i="1" dirty="0"/>
              <a:t>-v-Welsh Language Commissioner</a:t>
            </a:r>
            <a:endParaRPr lang="en-GB" altLang="en-US" sz="2400" dirty="0">
              <a:solidFill>
                <a:srgbClr val="340F53"/>
              </a:solidFill>
              <a:latin typeface="+mj-lt"/>
              <a:ea typeface="+mn-ea"/>
              <a:cs typeface="+mn-cs"/>
            </a:endParaRPr>
          </a:p>
        </p:txBody>
      </p:sp>
      <p:sp>
        <p:nvSpPr>
          <p:cNvPr id="32770" name="Rectangle 2"/>
          <p:cNvSpPr>
            <a:spLocks noGrp="1" noChangeArrowheads="1"/>
          </p:cNvSpPr>
          <p:nvPr>
            <p:ph idx="1"/>
          </p:nvPr>
        </p:nvSpPr>
        <p:spPr>
          <a:xfrm>
            <a:off x="324448" y="1182762"/>
            <a:ext cx="8500770" cy="4827986"/>
          </a:xfrm>
        </p:spPr>
        <p:txBody>
          <a:bodyPr>
            <a:normAutofit lnSpcReduction="10000"/>
          </a:bodyPr>
          <a:lstStyle/>
          <a:p>
            <a:pPr marL="0" indent="0">
              <a:buNone/>
            </a:pPr>
            <a:r>
              <a:rPr lang="en-GB" altLang="en-US" b="1" u="sng" dirty="0"/>
              <a:t>The Standards</a:t>
            </a:r>
          </a:p>
          <a:p>
            <a:pPr marL="0" indent="0">
              <a:buNone/>
            </a:pPr>
            <a:r>
              <a:rPr lang="en-GB" altLang="en-US" i="1" dirty="0"/>
              <a:t>Standards 91 – 93</a:t>
            </a:r>
          </a:p>
          <a:p>
            <a:pPr algn="l" fontAlgn="t"/>
            <a:r>
              <a:rPr lang="en-GB" altLang="en-US" dirty="0"/>
              <a:t>93 - </a:t>
            </a:r>
            <a:r>
              <a:rPr lang="en-GB" dirty="0"/>
              <a:t>When you publish a consultation document which relates to a policy decision the document must consider, and seek views on, how the policy under consideration could be formulated or revised so that it would not have adverse effects, or so that it would have decreased adverse effects, on – </a:t>
            </a:r>
          </a:p>
          <a:p>
            <a:pPr algn="l" fontAlgn="t"/>
            <a:r>
              <a:rPr lang="en-GB" dirty="0"/>
              <a:t>(a) opportunities for persons to use the Welsh language, and </a:t>
            </a:r>
          </a:p>
          <a:p>
            <a:pPr algn="l" fontAlgn="t"/>
            <a:r>
              <a:rPr lang="en-GB" dirty="0"/>
              <a:t>(b) treating the Welsh language no less favourably than the English language.”</a:t>
            </a:r>
            <a:endParaRPr lang="en-GB" altLang="en-US" dirty="0"/>
          </a:p>
          <a:p>
            <a:pPr marL="0" indent="0">
              <a:buNone/>
            </a:pPr>
            <a:endParaRPr lang="en-GB" altLang="en-US" dirty="0"/>
          </a:p>
        </p:txBody>
      </p:sp>
    </p:spTree>
    <p:extLst>
      <p:ext uri="{BB962C8B-B14F-4D97-AF65-F5344CB8AC3E}">
        <p14:creationId xmlns:p14="http://schemas.microsoft.com/office/powerpoint/2010/main" val="4786317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1" name="Rectangle 3"/>
          <p:cNvSpPr>
            <a:spLocks noGrp="1" noChangeArrowheads="1"/>
          </p:cNvSpPr>
          <p:nvPr>
            <p:ph type="title"/>
          </p:nvPr>
        </p:nvSpPr>
        <p:spPr>
          <a:xfrm>
            <a:off x="324448" y="161925"/>
            <a:ext cx="6234683" cy="922114"/>
          </a:xfrm>
        </p:spPr>
        <p:txBody>
          <a:bodyPr>
            <a:normAutofit/>
          </a:bodyPr>
          <a:lstStyle/>
          <a:p>
            <a:r>
              <a:rPr lang="en-GB" sz="2400" i="1" dirty="0"/>
              <a:t>Neath Port Talbot County Borough Council</a:t>
            </a:r>
            <a:br>
              <a:rPr lang="en-GB" sz="2400" i="1" dirty="0"/>
            </a:br>
            <a:r>
              <a:rPr lang="en-GB" sz="2400" i="1" dirty="0"/>
              <a:t>-v-Welsh Language Commissioner</a:t>
            </a:r>
            <a:endParaRPr lang="en-GB" altLang="en-US" sz="2400" dirty="0">
              <a:solidFill>
                <a:srgbClr val="340F53"/>
              </a:solidFill>
              <a:latin typeface="+mj-lt"/>
              <a:ea typeface="+mn-ea"/>
              <a:cs typeface="+mn-cs"/>
            </a:endParaRPr>
          </a:p>
        </p:txBody>
      </p:sp>
      <p:sp>
        <p:nvSpPr>
          <p:cNvPr id="32770" name="Rectangle 2"/>
          <p:cNvSpPr>
            <a:spLocks noGrp="1" noChangeArrowheads="1"/>
          </p:cNvSpPr>
          <p:nvPr>
            <p:ph idx="1"/>
          </p:nvPr>
        </p:nvSpPr>
        <p:spPr>
          <a:xfrm>
            <a:off x="324448" y="1182762"/>
            <a:ext cx="8500770" cy="4827986"/>
          </a:xfrm>
        </p:spPr>
        <p:txBody>
          <a:bodyPr>
            <a:normAutofit/>
          </a:bodyPr>
          <a:lstStyle/>
          <a:p>
            <a:pPr marL="0" indent="0">
              <a:buNone/>
            </a:pPr>
            <a:r>
              <a:rPr lang="en-GB" altLang="en-US" b="1" u="sng" dirty="0"/>
              <a:t>The Parties’ Positions</a:t>
            </a:r>
          </a:p>
          <a:p>
            <a:pPr marL="0" indent="0">
              <a:buNone/>
            </a:pPr>
            <a:endParaRPr lang="en-GB" altLang="en-US" b="1" u="sng" dirty="0"/>
          </a:p>
          <a:p>
            <a:r>
              <a:rPr lang="en-GB" altLang="en-US" dirty="0"/>
              <a:t>Compliance;</a:t>
            </a:r>
          </a:p>
          <a:p>
            <a:r>
              <a:rPr lang="en-GB" altLang="en-US" dirty="0"/>
              <a:t>Insufficient consultation;</a:t>
            </a:r>
          </a:p>
          <a:p>
            <a:r>
              <a:rPr lang="en-GB" altLang="en-US" dirty="0"/>
              <a:t>Enforcement action;</a:t>
            </a:r>
          </a:p>
          <a:p>
            <a:r>
              <a:rPr lang="en-GB" altLang="en-US" dirty="0"/>
              <a:t>The full decision.</a:t>
            </a:r>
          </a:p>
          <a:p>
            <a:pPr marL="0" indent="0">
              <a:buNone/>
            </a:pPr>
            <a:endParaRPr lang="en-GB" altLang="en-US" dirty="0"/>
          </a:p>
        </p:txBody>
      </p:sp>
    </p:spTree>
    <p:extLst>
      <p:ext uri="{BB962C8B-B14F-4D97-AF65-F5344CB8AC3E}">
        <p14:creationId xmlns:p14="http://schemas.microsoft.com/office/powerpoint/2010/main" val="17225803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9BF8842F-3F85-247D-DB77-EADCD817B8A5}"/>
              </a:ext>
            </a:extLst>
          </p:cNvPr>
          <p:cNvSpPr>
            <a:spLocks noGrp="1"/>
          </p:cNvSpPr>
          <p:nvPr>
            <p:ph type="sldNum" sz="quarter" idx="12"/>
          </p:nvPr>
        </p:nvSpPr>
        <p:spPr/>
        <p:txBody>
          <a:bodyPr/>
          <a:lstStyle/>
          <a:p>
            <a:fld id="{F2D47079-1021-4E78-B5B2-E8550F1FECEB}" type="slidenum">
              <a:rPr lang="en-GB" smtClean="0"/>
              <a:t>7</a:t>
            </a:fld>
            <a:endParaRPr lang="en-GB" dirty="0"/>
          </a:p>
        </p:txBody>
      </p:sp>
      <p:sp>
        <p:nvSpPr>
          <p:cNvPr id="7" name="Rectangle 3">
            <a:extLst>
              <a:ext uri="{FF2B5EF4-FFF2-40B4-BE49-F238E27FC236}">
                <a16:creationId xmlns:a16="http://schemas.microsoft.com/office/drawing/2014/main" id="{98F407F5-753B-38EA-A1B2-2A0C82FFECAA}"/>
              </a:ext>
            </a:extLst>
          </p:cNvPr>
          <p:cNvSpPr>
            <a:spLocks noGrp="1" noChangeArrowheads="1"/>
          </p:cNvSpPr>
          <p:nvPr>
            <p:ph type="title"/>
          </p:nvPr>
        </p:nvSpPr>
        <p:spPr>
          <a:xfrm>
            <a:off x="210096" y="92399"/>
            <a:ext cx="6234112" cy="922338"/>
          </a:xfrm>
        </p:spPr>
        <p:txBody>
          <a:bodyPr>
            <a:normAutofit/>
          </a:bodyPr>
          <a:lstStyle/>
          <a:p>
            <a:r>
              <a:rPr lang="en-GB" sz="2400" i="1" dirty="0"/>
              <a:t>Neath Port Talbot County Borough Council</a:t>
            </a:r>
            <a:br>
              <a:rPr lang="en-GB" sz="2400" i="1" dirty="0"/>
            </a:br>
            <a:r>
              <a:rPr lang="en-GB" sz="2400" i="1" dirty="0"/>
              <a:t>-v-Welsh Language Commissioner</a:t>
            </a:r>
            <a:endParaRPr lang="en-GB" altLang="en-US" sz="2400" dirty="0">
              <a:solidFill>
                <a:srgbClr val="340F53"/>
              </a:solidFill>
              <a:latin typeface="+mj-lt"/>
              <a:ea typeface="+mn-ea"/>
              <a:cs typeface="+mn-cs"/>
            </a:endParaRPr>
          </a:p>
        </p:txBody>
      </p:sp>
      <p:sp>
        <p:nvSpPr>
          <p:cNvPr id="8" name="Rectangle 2">
            <a:extLst>
              <a:ext uri="{FF2B5EF4-FFF2-40B4-BE49-F238E27FC236}">
                <a16:creationId xmlns:a16="http://schemas.microsoft.com/office/drawing/2014/main" id="{42189731-3D70-2BE9-9664-8830CE7E9261}"/>
              </a:ext>
            </a:extLst>
          </p:cNvPr>
          <p:cNvSpPr>
            <a:spLocks noGrp="1" noChangeArrowheads="1"/>
          </p:cNvSpPr>
          <p:nvPr>
            <p:ph idx="1"/>
          </p:nvPr>
        </p:nvSpPr>
        <p:spPr>
          <a:xfrm>
            <a:off x="323850" y="1484313"/>
            <a:ext cx="8229600" cy="4525962"/>
          </a:xfrm>
        </p:spPr>
        <p:txBody>
          <a:bodyPr>
            <a:normAutofit/>
          </a:bodyPr>
          <a:lstStyle/>
          <a:p>
            <a:pPr marL="0" indent="0">
              <a:buNone/>
            </a:pPr>
            <a:r>
              <a:rPr lang="en-GB" altLang="en-US" b="1" u="sng" dirty="0"/>
              <a:t>The Decision </a:t>
            </a:r>
          </a:p>
          <a:p>
            <a:pPr marL="0" indent="0">
              <a:buNone/>
            </a:pPr>
            <a:endParaRPr lang="en-GB" altLang="en-US" b="1" u="sng" dirty="0"/>
          </a:p>
          <a:p>
            <a:r>
              <a:rPr lang="en-GB" altLang="en-US" dirty="0"/>
              <a:t>The Welsh Language Tribunal confirms the Commissioner’s decision;</a:t>
            </a:r>
          </a:p>
          <a:p>
            <a:r>
              <a:rPr lang="en-GB" altLang="en-US" dirty="0"/>
              <a:t>“Conscientious” approach when consulting on a policy decision – for example, the restructuring of primary schools;</a:t>
            </a:r>
          </a:p>
          <a:p>
            <a:r>
              <a:rPr lang="en-GB" altLang="en-US" dirty="0"/>
              <a:t>Direct and indirect effects on the Welsh language.</a:t>
            </a:r>
          </a:p>
          <a:p>
            <a:pPr marL="0" indent="0">
              <a:buNone/>
            </a:pPr>
            <a:endParaRPr lang="en-GB" altLang="en-US" dirty="0"/>
          </a:p>
          <a:p>
            <a:pPr marL="0" indent="0">
              <a:buNone/>
            </a:pPr>
            <a:endParaRPr lang="en-GB" altLang="en-US" dirty="0"/>
          </a:p>
        </p:txBody>
      </p:sp>
    </p:spTree>
    <p:extLst>
      <p:ext uri="{BB962C8B-B14F-4D97-AF65-F5344CB8AC3E}">
        <p14:creationId xmlns:p14="http://schemas.microsoft.com/office/powerpoint/2010/main" val="32965778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3707201" y="2258621"/>
            <a:ext cx="5006906" cy="720080"/>
          </a:xfrm>
        </p:spPr>
        <p:txBody>
          <a:bodyPr/>
          <a:lstStyle/>
          <a:p>
            <a:pPr algn="r"/>
            <a:br>
              <a:rPr lang="en-GB" sz="2400" dirty="0"/>
            </a:br>
            <a:br>
              <a:rPr lang="en-GB" sz="2400" dirty="0"/>
            </a:br>
            <a:br>
              <a:rPr lang="en-GB" sz="2400" dirty="0"/>
            </a:br>
            <a:br>
              <a:rPr lang="en-GB" sz="2400" dirty="0"/>
            </a:br>
            <a:br>
              <a:rPr lang="en-GB" sz="2400" dirty="0"/>
            </a:br>
            <a:br>
              <a:rPr lang="en-GB" sz="2400" dirty="0"/>
            </a:br>
            <a:br>
              <a:rPr lang="en-GB" sz="2400" dirty="0"/>
            </a:br>
            <a:br>
              <a:rPr lang="en-GB" sz="2400" dirty="0"/>
            </a:br>
            <a:br>
              <a:rPr lang="en-GB" sz="2400" dirty="0"/>
            </a:br>
            <a:br>
              <a:rPr lang="en-GB" sz="2400" dirty="0"/>
            </a:br>
            <a:r>
              <a:rPr lang="en-GB" sz="2400" dirty="0"/>
              <a:t>Consultation Documents Seminar</a:t>
            </a:r>
            <a:br>
              <a:rPr lang="en-GB" dirty="0"/>
            </a:br>
            <a:br>
              <a:rPr lang="en-GB" dirty="0"/>
            </a:br>
            <a:r>
              <a:rPr lang="en-GB" i="1" dirty="0"/>
              <a:t>Thank You</a:t>
            </a:r>
            <a:br>
              <a:rPr lang="en-GB" dirty="0"/>
            </a:br>
            <a:br>
              <a:rPr lang="en-GB" dirty="0"/>
            </a:br>
            <a:br>
              <a:rPr lang="en-GB" dirty="0"/>
            </a:br>
            <a:br>
              <a:rPr lang="en-GB" dirty="0"/>
            </a:br>
            <a:br>
              <a:rPr lang="en-GB" dirty="0"/>
            </a:br>
            <a:br>
              <a:rPr lang="en-GB" dirty="0"/>
            </a:br>
            <a:br>
              <a:rPr lang="en-GB" dirty="0"/>
            </a:br>
            <a:br>
              <a:rPr lang="en-GB" dirty="0"/>
            </a:br>
            <a:r>
              <a:rPr lang="en-GB" sz="2400" dirty="0"/>
              <a:t>Daniel Ellis Taylor</a:t>
            </a:r>
            <a:br>
              <a:rPr lang="en-GB" sz="2400" dirty="0"/>
            </a:br>
            <a:r>
              <a:rPr lang="en-GB" sz="2400" dirty="0"/>
              <a:t>		 21 November 2023</a:t>
            </a:r>
            <a:br>
              <a:rPr lang="en-GB" sz="2400" dirty="0"/>
            </a:br>
            <a:br>
              <a:rPr lang="en-GB" sz="2400" dirty="0"/>
            </a:br>
            <a:br>
              <a:rPr lang="en-GB" sz="2000" dirty="0"/>
            </a:br>
            <a:br>
              <a:rPr lang="en-GB" sz="2000" dirty="0"/>
            </a:br>
            <a:endParaRPr lang="en-GB" sz="2000" b="1" u="sng" dirty="0"/>
          </a:p>
        </p:txBody>
      </p:sp>
    </p:spTree>
    <p:extLst>
      <p:ext uri="{BB962C8B-B14F-4D97-AF65-F5344CB8AC3E}">
        <p14:creationId xmlns:p14="http://schemas.microsoft.com/office/powerpoint/2010/main" val="2375779224"/>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Lst>
</file>

<file path=ppt/theme/theme1.xml><?xml version="1.0" encoding="utf-8"?>
<a:theme xmlns:a="http://schemas.openxmlformats.org/drawingml/2006/main" name="Blank">
  <a:themeElements>
    <a:clrScheme name="BM theme">
      <a:dk1>
        <a:sysClr val="windowText" lastClr="000000"/>
      </a:dk1>
      <a:lt1>
        <a:sysClr val="window" lastClr="FFFFFF"/>
      </a:lt1>
      <a:dk2>
        <a:srgbClr val="1F497D"/>
      </a:dk2>
      <a:lt2>
        <a:srgbClr val="EEECE1"/>
      </a:lt2>
      <a:accent1>
        <a:srgbClr val="D9001C"/>
      </a:accent1>
      <a:accent2>
        <a:srgbClr val="8ED300"/>
      </a:accent2>
      <a:accent3>
        <a:srgbClr val="EA7224"/>
      </a:accent3>
      <a:accent4>
        <a:srgbClr val="340F53"/>
      </a:accent4>
      <a:accent5>
        <a:srgbClr val="A58DC2"/>
      </a:accent5>
      <a:accent6>
        <a:srgbClr val="BCBEC0"/>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item.xml>��< ? x m l   v e r s i o n = " 1 . 0 "   e n c o d i n g = " u t f - 1 6 " ? >  
 < p r o p e r t i e s   x m l n s = " h t t p : / / w w w . i m a n a g e . c o m / w o r k / x m l s c h e m a " >  
     < d o c u m e n t i d > L e g a l ! 6 8 9 0 2 9 4 3 . 1 < / d o c u m e n t i d >  
     < s e n d e r i d > T A Y L O R D < / s e n d e r i d >  
     < s e n d e r e m a i l > D A N I E L . T A Y L O R @ B L A K E M O R G A N . C O . U K < / s e n d e r e m a i l >  
     < l a s t m o d i f i e d > 2 0 2 3 - 1 1 - 2 0 T 1 2 : 3 8 : 5 4 . 0 0 0 0 0 0 0 + 0 0 : 0 0 < / l a s t m o d i f i e d >  
     < d a t a b a s e > L e g a l < / d a t a b a s e >  
 < / p r o p e r t i e s > 
</file>

<file path=docProps/app.xml><?xml version="1.0" encoding="utf-8"?>
<Properties xmlns="http://schemas.openxmlformats.org/officeDocument/2006/extended-properties" xmlns:vt="http://schemas.openxmlformats.org/officeDocument/2006/docPropsVTypes">
  <Template>blank</Template>
  <TotalTime>0</TotalTime>
  <Words>530</Words>
  <Application>Microsoft Office PowerPoint</Application>
  <PresentationFormat>On-screen Show (4:3)</PresentationFormat>
  <Paragraphs>42</Paragraphs>
  <Slides>8</Slides>
  <Notes>7</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8</vt:i4>
      </vt:variant>
    </vt:vector>
  </HeadingPairs>
  <TitlesOfParts>
    <vt:vector size="11" baseType="lpstr">
      <vt:lpstr>Arial</vt:lpstr>
      <vt:lpstr>Calibri</vt:lpstr>
      <vt:lpstr>Blank</vt:lpstr>
      <vt:lpstr>          Consultation Documents Seminar  Neath Port Talbot County Borough Council -v- Welsh Language Commissioner  WLT/22/01  Daniel Ellis Taylor    21 November 2023    </vt:lpstr>
      <vt:lpstr>Neath Port Talbot County Borough Council -v-Welsh Language Commissioner</vt:lpstr>
      <vt:lpstr>Neath Port Talbot County Borough Council -v-Welsh Language Commissioner</vt:lpstr>
      <vt:lpstr>Neath Port Talbot County Borough Council -v-Welsh Language Commissioner</vt:lpstr>
      <vt:lpstr>Neath Port Talbot County Borough Council -v-Welsh Language Commissioner</vt:lpstr>
      <vt:lpstr>Neath Port Talbot County Borough Council -v-Welsh Language Commissioner</vt:lpstr>
      <vt:lpstr>Neath Port Talbot County Borough Council -v-Welsh Language Commissioner</vt:lpstr>
      <vt:lpstr>          Consultation Documents Seminar  Thank You        Daniel Ellis Taylor    21 November 2023    </vt:lpstr>
    </vt:vector>
  </TitlesOfParts>
  <Company>Blake Morgan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Taylor, Daniel</dc:creator>
  <cp:lastModifiedBy>Taylor, Daniel</cp:lastModifiedBy>
  <cp:revision>112</cp:revision>
  <cp:lastPrinted>2014-06-26T08:45:27Z</cp:lastPrinted>
  <dcterms:created xsi:type="dcterms:W3CDTF">2021-06-24T08:01:01Z</dcterms:created>
  <dcterms:modified xsi:type="dcterms:W3CDTF">2023-11-20T12:38:54Z</dcterms:modified>
</cp:coreProperties>
</file>